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Default Extension="tiff" ContentType="image/tif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21"/>
  </p:notesMasterIdLst>
  <p:sldIdLst>
    <p:sldId id="262" r:id="rId2"/>
    <p:sldId id="257" r:id="rId3"/>
    <p:sldId id="270" r:id="rId4"/>
    <p:sldId id="272" r:id="rId5"/>
    <p:sldId id="283" r:id="rId6"/>
    <p:sldId id="289" r:id="rId7"/>
    <p:sldId id="299" r:id="rId8"/>
    <p:sldId id="300" r:id="rId9"/>
    <p:sldId id="290" r:id="rId10"/>
    <p:sldId id="291" r:id="rId11"/>
    <p:sldId id="292" r:id="rId12"/>
    <p:sldId id="293" r:id="rId13"/>
    <p:sldId id="296" r:id="rId14"/>
    <p:sldId id="263" r:id="rId15"/>
    <p:sldId id="264" r:id="rId16"/>
    <p:sldId id="287" r:id="rId17"/>
    <p:sldId id="275" r:id="rId18"/>
    <p:sldId id="298" r:id="rId19"/>
    <p:sldId id="269" r:id="rId2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FF"/>
    <a:srgbClr val="006600"/>
    <a:srgbClr val="66CCFF"/>
    <a:srgbClr val="FFFFCC"/>
    <a:srgbClr val="6666FF"/>
    <a:srgbClr val="99CCFF"/>
    <a:srgbClr val="003399"/>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p:scale>
          <a:sx n="70" d="100"/>
          <a:sy n="70" d="100"/>
        </p:scale>
        <p:origin x="-1884" y="-36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13BCC2C-E65A-4539-B8BC-9D3F1D45CC23}" type="datetimeFigureOut">
              <a:rPr lang="en-US" smtClean="0"/>
              <a:pPr/>
              <a:t>9/11/2015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C6C17CC-7695-4320-AAE0-36AB6A31180A}"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DC6C17CC-7695-4320-AAE0-36AB6A31180A}" type="slidenum">
              <a:rPr lang="en-US" smtClean="0"/>
              <a:pPr/>
              <a:t>5</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5349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9" name="Title 28"/>
          <p:cNvSpPr>
            <a:spLocks noGrp="1"/>
          </p:cNvSpPr>
          <p:nvPr>
            <p:ph type="ctrTitle"/>
          </p:nvPr>
        </p:nvSpPr>
        <p:spPr>
          <a:xfrm>
            <a:off x="381000" y="4853411"/>
            <a:ext cx="8458200" cy="1222375"/>
          </a:xfrm>
        </p:spPr>
        <p:txBody>
          <a:bodyPr anchor="t"/>
          <a:lstStyle/>
          <a:p>
            <a:r>
              <a:rPr kumimoji="0" lang="en-US" smtClean="0"/>
              <a:t>Click to edit Master title style</a:t>
            </a:r>
            <a:endParaRPr kumimoji="0" lang="en-US"/>
          </a:p>
        </p:txBody>
      </p:sp>
      <p:sp>
        <p:nvSpPr>
          <p:cNvPr id="9" name="Subtitle 8"/>
          <p:cNvSpPr>
            <a:spLocks noGrp="1"/>
          </p:cNvSpPr>
          <p:nvPr>
            <p:ph type="subTitle" idx="1"/>
          </p:nvPr>
        </p:nvSpPr>
        <p:spPr>
          <a:xfrm>
            <a:off x="381000" y="3886200"/>
            <a:ext cx="8458200" cy="914400"/>
          </a:xfrm>
        </p:spPr>
        <p:txBody>
          <a:bodyPr anchor="b"/>
          <a:lstStyle>
            <a:lvl1pPr marL="0" indent="0" algn="l">
              <a:buNone/>
              <a:defRPr sz="2400">
                <a:solidFill>
                  <a:schemeClr val="tx2">
                    <a:shade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16" name="Date Placeholder 15"/>
          <p:cNvSpPr>
            <a:spLocks noGrp="1"/>
          </p:cNvSpPr>
          <p:nvPr>
            <p:ph type="dt" sz="half" idx="10"/>
          </p:nvPr>
        </p:nvSpPr>
        <p:spPr/>
        <p:txBody>
          <a:bodyPr/>
          <a:lstStyle/>
          <a:p>
            <a:fld id="{9939BBF1-FD4A-44ED-A543-CDDE6C9ACA00}" type="datetimeFigureOut">
              <a:rPr lang="en-US" smtClean="0"/>
              <a:pPr/>
              <a:t>9/11/2015</a:t>
            </a:fld>
            <a:endParaRPr lang="en-US"/>
          </a:p>
        </p:txBody>
      </p:sp>
      <p:sp>
        <p:nvSpPr>
          <p:cNvPr id="2" name="Footer Placeholder 1"/>
          <p:cNvSpPr>
            <a:spLocks noGrp="1"/>
          </p:cNvSpPr>
          <p:nvPr>
            <p:ph type="ftr" sz="quarter" idx="11"/>
          </p:nvPr>
        </p:nvSpPr>
        <p:spPr/>
        <p:txBody>
          <a:bodyPr/>
          <a:lstStyle/>
          <a:p>
            <a:endParaRPr lang="en-US"/>
          </a:p>
        </p:txBody>
      </p:sp>
      <p:sp>
        <p:nvSpPr>
          <p:cNvPr id="15" name="Slide Number Placeholder 14"/>
          <p:cNvSpPr>
            <a:spLocks noGrp="1"/>
          </p:cNvSpPr>
          <p:nvPr>
            <p:ph type="sldNum" sz="quarter" idx="12"/>
          </p:nvPr>
        </p:nvSpPr>
        <p:spPr>
          <a:xfrm>
            <a:off x="8229600" y="6473952"/>
            <a:ext cx="758952" cy="246888"/>
          </a:xfrm>
        </p:spPr>
        <p:txBody>
          <a:bodyPr/>
          <a:lstStyle/>
          <a:p>
            <a:fld id="{411F5E94-6986-49C1-A4DA-437A71CBCE90}" type="slidenum">
              <a:rPr lang="en-US" smtClean="0"/>
              <a:pPr/>
              <a:t>‹#›</a:t>
            </a:fld>
            <a:endParaRPr lang="en-US"/>
          </a:p>
        </p:txBody>
      </p:sp>
    </p:spTree>
  </p:cSld>
  <p:clrMapOvr>
    <a:masterClrMapping/>
  </p:clrMapOvr>
  <p:transition>
    <p:cover dir="u"/>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9939BBF1-FD4A-44ED-A543-CDDE6C9ACA00}" type="datetimeFigureOut">
              <a:rPr lang="en-US" smtClean="0"/>
              <a:pPr/>
              <a:t>9/11/2015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11F5E94-6986-49C1-A4DA-437A71CBCE90}" type="slidenum">
              <a:rPr lang="en-US" smtClean="0"/>
              <a:pPr/>
              <a:t>‹#›</a:t>
            </a:fld>
            <a:endParaRPr lang="en-US"/>
          </a:p>
        </p:txBody>
      </p:sp>
    </p:spTree>
  </p:cSld>
  <p:clrMapOvr>
    <a:masterClrMapping/>
  </p:clrMapOvr>
  <p:transition>
    <p:cover dir="u"/>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549276"/>
            <a:ext cx="18288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549276"/>
            <a:ext cx="62484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9939BBF1-FD4A-44ED-A543-CDDE6C9ACA00}" type="datetimeFigureOut">
              <a:rPr lang="en-US" smtClean="0"/>
              <a:pPr/>
              <a:t>9/11/2015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11F5E94-6986-49C1-A4DA-437A71CBCE90}" type="slidenum">
              <a:rPr lang="en-US" smtClean="0"/>
              <a:pPr/>
              <a:t>‹#›</a:t>
            </a:fld>
            <a:endParaRPr lang="en-US"/>
          </a:p>
        </p:txBody>
      </p:sp>
    </p:spTree>
  </p:cSld>
  <p:clrMapOvr>
    <a:masterClrMapping/>
  </p:clrMapOvr>
  <p:transition>
    <p:cover dir="u"/>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2" name="Title 21"/>
          <p:cNvSpPr>
            <a:spLocks noGrp="1"/>
          </p:cNvSpPr>
          <p:nvPr>
            <p:ph type="title"/>
          </p:nvPr>
        </p:nvSpPr>
        <p:spPr/>
        <p:txBody>
          <a:bodyPr/>
          <a:lstStyle/>
          <a:p>
            <a:r>
              <a:rPr kumimoji="0" lang="en-US" smtClean="0"/>
              <a:t>Click to edit Master title style</a:t>
            </a:r>
            <a:endParaRPr kumimoji="0" lang="en-US"/>
          </a:p>
        </p:txBody>
      </p:sp>
      <p:sp>
        <p:nvSpPr>
          <p:cNvPr id="27" name="Content Placeholder 26"/>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Date Placeholder 24"/>
          <p:cNvSpPr>
            <a:spLocks noGrp="1"/>
          </p:cNvSpPr>
          <p:nvPr>
            <p:ph type="dt" sz="half" idx="10"/>
          </p:nvPr>
        </p:nvSpPr>
        <p:spPr/>
        <p:txBody>
          <a:bodyPr/>
          <a:lstStyle/>
          <a:p>
            <a:fld id="{9939BBF1-FD4A-44ED-A543-CDDE6C9ACA00}" type="datetimeFigureOut">
              <a:rPr lang="en-US" smtClean="0"/>
              <a:pPr/>
              <a:t>9/11/2015</a:t>
            </a:fld>
            <a:endParaRPr lang="en-US"/>
          </a:p>
        </p:txBody>
      </p:sp>
      <p:sp>
        <p:nvSpPr>
          <p:cNvPr id="19" name="Footer Placeholder 18"/>
          <p:cNvSpPr>
            <a:spLocks noGrp="1"/>
          </p:cNvSpPr>
          <p:nvPr>
            <p:ph type="ftr" sz="quarter" idx="11"/>
          </p:nvPr>
        </p:nvSpPr>
        <p:spPr>
          <a:xfrm>
            <a:off x="3581400" y="76200"/>
            <a:ext cx="2895600" cy="288925"/>
          </a:xfrm>
        </p:spPr>
        <p:txBody>
          <a:bodyPr/>
          <a:lstStyle/>
          <a:p>
            <a:endParaRPr lang="en-US"/>
          </a:p>
        </p:txBody>
      </p:sp>
      <p:sp>
        <p:nvSpPr>
          <p:cNvPr id="16" name="Slide Number Placeholder 15"/>
          <p:cNvSpPr>
            <a:spLocks noGrp="1"/>
          </p:cNvSpPr>
          <p:nvPr>
            <p:ph type="sldNum" sz="quarter" idx="12"/>
          </p:nvPr>
        </p:nvSpPr>
        <p:spPr>
          <a:xfrm>
            <a:off x="8229600" y="6473952"/>
            <a:ext cx="758952" cy="246888"/>
          </a:xfrm>
        </p:spPr>
        <p:txBody>
          <a:bodyPr/>
          <a:lstStyle/>
          <a:p>
            <a:fld id="{411F5E94-6986-49C1-A4DA-437A71CBCE90}" type="slidenum">
              <a:rPr lang="en-US" smtClean="0"/>
              <a:pPr/>
              <a:t>‹#›</a:t>
            </a:fld>
            <a:endParaRPr lang="en-US"/>
          </a:p>
        </p:txBody>
      </p:sp>
    </p:spTree>
  </p:cSld>
  <p:clrMapOvr>
    <a:masterClrMapping/>
  </p:clrMapOvr>
  <p:transition>
    <p:cover dir="u"/>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2"/>
      </p:bgRef>
    </p:bg>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3444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Text Placeholder 5"/>
          <p:cNvSpPr>
            <a:spLocks noGrp="1"/>
          </p:cNvSpPr>
          <p:nvPr>
            <p:ph type="body" idx="1"/>
          </p:nvPr>
        </p:nvSpPr>
        <p:spPr>
          <a:xfrm>
            <a:off x="381000" y="1676400"/>
            <a:ext cx="8458200" cy="1219200"/>
          </a:xfrm>
        </p:spPr>
        <p:txBody>
          <a:bodyPr anchor="b"/>
          <a:lstStyle>
            <a:lvl1pPr marL="0" indent="0" algn="r">
              <a:buNone/>
              <a:defRPr sz="2000">
                <a:solidFill>
                  <a:schemeClr val="tx2">
                    <a:shade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19" name="Date Placeholder 18"/>
          <p:cNvSpPr>
            <a:spLocks noGrp="1"/>
          </p:cNvSpPr>
          <p:nvPr>
            <p:ph type="dt" sz="half" idx="10"/>
          </p:nvPr>
        </p:nvSpPr>
        <p:spPr/>
        <p:txBody>
          <a:bodyPr/>
          <a:lstStyle/>
          <a:p>
            <a:fld id="{9939BBF1-FD4A-44ED-A543-CDDE6C9ACA00}" type="datetimeFigureOut">
              <a:rPr lang="en-US" smtClean="0"/>
              <a:pPr/>
              <a:t>9/11/2015</a:t>
            </a:fld>
            <a:endParaRPr lang="en-US"/>
          </a:p>
        </p:txBody>
      </p:sp>
      <p:sp>
        <p:nvSpPr>
          <p:cNvPr id="11" name="Footer Placeholder 10"/>
          <p:cNvSpPr>
            <a:spLocks noGrp="1"/>
          </p:cNvSpPr>
          <p:nvPr>
            <p:ph type="ftr" sz="quarter" idx="11"/>
          </p:nvPr>
        </p:nvSpPr>
        <p:spPr/>
        <p:txBody>
          <a:bodyPr/>
          <a:lstStyle/>
          <a:p>
            <a:endParaRPr lang="en-US"/>
          </a:p>
        </p:txBody>
      </p:sp>
      <p:sp>
        <p:nvSpPr>
          <p:cNvPr id="16" name="Slide Number Placeholder 15"/>
          <p:cNvSpPr>
            <a:spLocks noGrp="1"/>
          </p:cNvSpPr>
          <p:nvPr>
            <p:ph type="sldNum" sz="quarter" idx="12"/>
          </p:nvPr>
        </p:nvSpPr>
        <p:spPr/>
        <p:txBody>
          <a:bodyPr/>
          <a:lstStyle/>
          <a:p>
            <a:fld id="{411F5E94-6986-49C1-A4DA-437A71CBCE90}" type="slidenum">
              <a:rPr lang="en-US" smtClean="0"/>
              <a:pPr/>
              <a:t>‹#›</a:t>
            </a:fld>
            <a:endParaRPr lang="en-US"/>
          </a:p>
        </p:txBody>
      </p:sp>
      <p:sp>
        <p:nvSpPr>
          <p:cNvPr id="8" name="Title 7"/>
          <p:cNvSpPr>
            <a:spLocks noGrp="1"/>
          </p:cNvSpPr>
          <p:nvPr>
            <p:ph type="title"/>
          </p:nvPr>
        </p:nvSpPr>
        <p:spPr>
          <a:xfrm>
            <a:off x="180475" y="2947085"/>
            <a:ext cx="8686800" cy="1184825"/>
          </a:xfrm>
        </p:spPr>
        <p:txBody>
          <a:bodyPr rtlCol="0" anchor="t"/>
          <a:lstStyle>
            <a:lvl1pPr algn="r">
              <a:defRPr/>
            </a:lvl1pPr>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transition>
    <p:cover dir="u"/>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0" name="Title 19"/>
          <p:cNvSpPr>
            <a:spLocks noGrp="1"/>
          </p:cNvSpPr>
          <p:nvPr>
            <p:ph type="title"/>
          </p:nvPr>
        </p:nvSpPr>
        <p:spPr>
          <a:xfrm>
            <a:off x="301752" y="457200"/>
            <a:ext cx="8686800" cy="841248"/>
          </a:xfrm>
        </p:spPr>
        <p:txBody>
          <a:bodyPr/>
          <a:lstStyle/>
          <a:p>
            <a:r>
              <a:rPr kumimoji="0" lang="en-US" smtClean="0"/>
              <a:t>Click to edit Master title style</a:t>
            </a:r>
            <a:endParaRPr kumimoji="0" lang="en-US"/>
          </a:p>
        </p:txBody>
      </p:sp>
      <p:sp>
        <p:nvSpPr>
          <p:cNvPr id="14" name="Content Placeholder 13"/>
          <p:cNvSpPr>
            <a:spLocks noGrp="1"/>
          </p:cNvSpPr>
          <p:nvPr>
            <p:ph sz="half" idx="1"/>
          </p:nvPr>
        </p:nvSpPr>
        <p:spPr>
          <a:xfrm>
            <a:off x="304800" y="1600200"/>
            <a:ext cx="41910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2"/>
          </p:nvPr>
        </p:nvSpPr>
        <p:spPr>
          <a:xfrm>
            <a:off x="4648200" y="1600200"/>
            <a:ext cx="43434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1" name="Date Placeholder 20"/>
          <p:cNvSpPr>
            <a:spLocks noGrp="1"/>
          </p:cNvSpPr>
          <p:nvPr>
            <p:ph type="dt" sz="half" idx="10"/>
          </p:nvPr>
        </p:nvSpPr>
        <p:spPr/>
        <p:txBody>
          <a:bodyPr/>
          <a:lstStyle/>
          <a:p>
            <a:fld id="{9939BBF1-FD4A-44ED-A543-CDDE6C9ACA00}" type="datetimeFigureOut">
              <a:rPr lang="en-US" smtClean="0"/>
              <a:pPr/>
              <a:t>9/11/2015</a:t>
            </a:fld>
            <a:endParaRPr lang="en-US"/>
          </a:p>
        </p:txBody>
      </p:sp>
      <p:sp>
        <p:nvSpPr>
          <p:cNvPr id="10" name="Footer Placeholder 9"/>
          <p:cNvSpPr>
            <a:spLocks noGrp="1"/>
          </p:cNvSpPr>
          <p:nvPr>
            <p:ph type="ftr" sz="quarter" idx="11"/>
          </p:nvPr>
        </p:nvSpPr>
        <p:spPr/>
        <p:txBody>
          <a:bodyPr/>
          <a:lstStyle/>
          <a:p>
            <a:endParaRPr lang="en-US"/>
          </a:p>
        </p:txBody>
      </p:sp>
      <p:sp>
        <p:nvSpPr>
          <p:cNvPr id="31" name="Slide Number Placeholder 30"/>
          <p:cNvSpPr>
            <a:spLocks noGrp="1"/>
          </p:cNvSpPr>
          <p:nvPr>
            <p:ph type="sldNum" sz="quarter" idx="12"/>
          </p:nvPr>
        </p:nvSpPr>
        <p:spPr/>
        <p:txBody>
          <a:bodyPr/>
          <a:lstStyle/>
          <a:p>
            <a:fld id="{411F5E94-6986-49C1-A4DA-437A71CBCE90}" type="slidenum">
              <a:rPr lang="en-US" smtClean="0"/>
              <a:pPr/>
              <a:t>‹#›</a:t>
            </a:fld>
            <a:endParaRPr lang="en-US"/>
          </a:p>
        </p:txBody>
      </p:sp>
    </p:spTree>
  </p:cSld>
  <p:clrMapOvr>
    <a:masterClrMapping/>
  </p:clrMapOvr>
  <p:transition>
    <p:cover dir="u"/>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9" name="Title 28"/>
          <p:cNvSpPr>
            <a:spLocks noGrp="1"/>
          </p:cNvSpPr>
          <p:nvPr>
            <p:ph type="title"/>
          </p:nvPr>
        </p:nvSpPr>
        <p:spPr>
          <a:xfrm>
            <a:off x="304800" y="5410200"/>
            <a:ext cx="8610600" cy="882650"/>
          </a:xfrm>
        </p:spPr>
        <p:txBody>
          <a:bodyPr anchor="ctr"/>
          <a:lstStyle>
            <a:lvl1pPr>
              <a:defRPr/>
            </a:lvl1pPr>
          </a:lstStyle>
          <a:p>
            <a:r>
              <a:rPr kumimoji="0" lang="en-US" smtClean="0"/>
              <a:t>Click to edit Master title style</a:t>
            </a:r>
            <a:endParaRPr kumimoji="0" lang="en-US"/>
          </a:p>
        </p:txBody>
      </p:sp>
      <p:sp>
        <p:nvSpPr>
          <p:cNvPr id="13" name="Text Placeholder 12"/>
          <p:cNvSpPr>
            <a:spLocks noGrp="1"/>
          </p:cNvSpPr>
          <p:nvPr>
            <p:ph type="body" idx="1"/>
          </p:nvPr>
        </p:nvSpPr>
        <p:spPr>
          <a:xfrm>
            <a:off x="281444" y="666750"/>
            <a:ext cx="4290556"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25" name="Text Placeholder 24"/>
          <p:cNvSpPr>
            <a:spLocks noGrp="1"/>
          </p:cNvSpPr>
          <p:nvPr>
            <p:ph type="body" sz="half" idx="3"/>
          </p:nvPr>
        </p:nvSpPr>
        <p:spPr>
          <a:xfrm>
            <a:off x="4645025" y="666750"/>
            <a:ext cx="4292241"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Content Placeholder 3"/>
          <p:cNvSpPr>
            <a:spLocks noGrp="1"/>
          </p:cNvSpPr>
          <p:nvPr>
            <p:ph sz="quarter" idx="2"/>
          </p:nvPr>
        </p:nvSpPr>
        <p:spPr>
          <a:xfrm>
            <a:off x="281444" y="1316037"/>
            <a:ext cx="429055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8" name="Content Placeholder 27"/>
          <p:cNvSpPr>
            <a:spLocks noGrp="1"/>
          </p:cNvSpPr>
          <p:nvPr>
            <p:ph sz="quarter" idx="4"/>
          </p:nvPr>
        </p:nvSpPr>
        <p:spPr>
          <a:xfrm>
            <a:off x="4648730" y="1316037"/>
            <a:ext cx="428853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9"/>
          <p:cNvSpPr>
            <a:spLocks noGrp="1"/>
          </p:cNvSpPr>
          <p:nvPr>
            <p:ph type="dt" sz="half" idx="10"/>
          </p:nvPr>
        </p:nvSpPr>
        <p:spPr/>
        <p:txBody>
          <a:bodyPr/>
          <a:lstStyle/>
          <a:p>
            <a:fld id="{9939BBF1-FD4A-44ED-A543-CDDE6C9ACA00}" type="datetimeFigureOut">
              <a:rPr lang="en-US" smtClean="0"/>
              <a:pPr/>
              <a:t>9/11/2015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229600" y="6477000"/>
            <a:ext cx="762000" cy="246888"/>
          </a:xfrm>
        </p:spPr>
        <p:txBody>
          <a:bodyPr/>
          <a:lstStyle/>
          <a:p>
            <a:fld id="{411F5E94-6986-49C1-A4DA-437A71CBCE90}" type="slidenum">
              <a:rPr lang="en-US" smtClean="0"/>
              <a:pPr/>
              <a:t>‹#›</a:t>
            </a:fld>
            <a:endParaRPr lang="en-US"/>
          </a:p>
        </p:txBody>
      </p:sp>
      <p:sp>
        <p:nvSpPr>
          <p:cNvPr id="11" name="Straight Connector 10"/>
          <p:cNvSpPr>
            <a:spLocks noChangeShapeType="1"/>
          </p:cNvSpPr>
          <p:nvPr/>
        </p:nvSpPr>
        <p:spPr bwMode="auto">
          <a:xfrm>
            <a:off x="514350" y="6019800"/>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p:transition>
    <p:cover dir="u"/>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0" name="Title 29"/>
          <p:cNvSpPr>
            <a:spLocks noGrp="1"/>
          </p:cNvSpPr>
          <p:nvPr>
            <p:ph type="title"/>
          </p:nvPr>
        </p:nvSpPr>
        <p:spPr>
          <a:xfrm>
            <a:off x="301752" y="457200"/>
            <a:ext cx="8686800" cy="841248"/>
          </a:xfrm>
        </p:spPr>
        <p:txBody>
          <a:bodyPr/>
          <a:lstStyle/>
          <a:p>
            <a:r>
              <a:rPr kumimoji="0" lang="en-US" smtClean="0"/>
              <a:t>Click to edit Master title style</a:t>
            </a:r>
            <a:endParaRPr kumimoji="0" lang="en-US"/>
          </a:p>
        </p:txBody>
      </p:sp>
      <p:sp>
        <p:nvSpPr>
          <p:cNvPr id="12" name="Date Placeholder 11"/>
          <p:cNvSpPr>
            <a:spLocks noGrp="1"/>
          </p:cNvSpPr>
          <p:nvPr>
            <p:ph type="dt" sz="half" idx="10"/>
          </p:nvPr>
        </p:nvSpPr>
        <p:spPr/>
        <p:txBody>
          <a:bodyPr/>
          <a:lstStyle/>
          <a:p>
            <a:fld id="{9939BBF1-FD4A-44ED-A543-CDDE6C9ACA00}" type="datetimeFigureOut">
              <a:rPr lang="en-US" smtClean="0"/>
              <a:pPr/>
              <a:t>9/11/2015</a:t>
            </a:fld>
            <a:endParaRPr lang="en-US"/>
          </a:p>
        </p:txBody>
      </p:sp>
      <p:sp>
        <p:nvSpPr>
          <p:cNvPr id="21" name="Footer Placeholder 20"/>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11F5E94-6986-49C1-A4DA-437A71CBCE90}" type="slidenum">
              <a:rPr lang="en-US" smtClean="0"/>
              <a:pPr/>
              <a:t>‹#›</a:t>
            </a:fld>
            <a:endParaRPr lang="en-US"/>
          </a:p>
        </p:txBody>
      </p:sp>
    </p:spTree>
  </p:cSld>
  <p:clrMapOvr>
    <a:masterClrMapping/>
  </p:clrMapOvr>
  <p:transition>
    <p:cover dir="u"/>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9939BBF1-FD4A-44ED-A543-CDDE6C9ACA00}" type="datetimeFigureOut">
              <a:rPr lang="en-US" smtClean="0"/>
              <a:pPr/>
              <a:t>9/11/2015</a:t>
            </a:fld>
            <a:endParaRPr lang="en-US"/>
          </a:p>
        </p:txBody>
      </p:sp>
      <p:sp>
        <p:nvSpPr>
          <p:cNvPr id="24" name="Footer Placeholder 23"/>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11F5E94-6986-49C1-A4DA-437A71CBCE90}" type="slidenum">
              <a:rPr lang="en-US" smtClean="0"/>
              <a:pPr/>
              <a:t>‹#›</a:t>
            </a:fld>
            <a:endParaRPr lang="en-US"/>
          </a:p>
        </p:txBody>
      </p:sp>
    </p:spTree>
  </p:cSld>
  <p:clrMapOvr>
    <a:masterClrMapping/>
  </p:clrMapOvr>
  <p:transition>
    <p:cover dir="u"/>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Straight Connector 7"/>
          <p:cNvSpPr>
            <a:spLocks noChangeShapeType="1"/>
          </p:cNvSpPr>
          <p:nvPr/>
        </p:nvSpPr>
        <p:spPr bwMode="auto">
          <a:xfrm>
            <a:off x="514350" y="5849117"/>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Title 11"/>
          <p:cNvSpPr>
            <a:spLocks noGrp="1"/>
          </p:cNvSpPr>
          <p:nvPr>
            <p:ph type="title"/>
          </p:nvPr>
        </p:nvSpPr>
        <p:spPr>
          <a:xfrm>
            <a:off x="457200" y="5486400"/>
            <a:ext cx="8458200" cy="520700"/>
          </a:xfrm>
        </p:spPr>
        <p:txBody>
          <a:bodyPr anchor="ctr"/>
          <a:lstStyle>
            <a:lvl1pPr algn="l">
              <a:buNone/>
              <a:defRPr sz="2000" b="1"/>
            </a:lvl1pPr>
          </a:lstStyle>
          <a:p>
            <a:r>
              <a:rPr kumimoji="0" lang="en-US" smtClean="0"/>
              <a:t>Click to edit Master title style</a:t>
            </a:r>
            <a:endParaRPr kumimoji="0" lang="en-US"/>
          </a:p>
        </p:txBody>
      </p:sp>
      <p:sp>
        <p:nvSpPr>
          <p:cNvPr id="26" name="Text Placeholder 25"/>
          <p:cNvSpPr>
            <a:spLocks noGrp="1"/>
          </p:cNvSpPr>
          <p:nvPr>
            <p:ph type="body" idx="2"/>
          </p:nvPr>
        </p:nvSpPr>
        <p:spPr>
          <a:xfrm>
            <a:off x="457200" y="609600"/>
            <a:ext cx="3008313" cy="4800600"/>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14" name="Content Placeholder 13"/>
          <p:cNvSpPr>
            <a:spLocks noGrp="1"/>
          </p:cNvSpPr>
          <p:nvPr>
            <p:ph sz="half" idx="1"/>
          </p:nvPr>
        </p:nvSpPr>
        <p:spPr>
          <a:xfrm>
            <a:off x="3575050" y="609600"/>
            <a:ext cx="5340350" cy="4800600"/>
          </a:xfrm>
        </p:spPr>
        <p:txBody>
          <a:bodyPr/>
          <a:lstStyle>
            <a:lvl1pPr>
              <a:defRPr sz="3200"/>
            </a:lvl1pPr>
            <a:lvl2pPr>
              <a:defRPr sz="2800"/>
            </a:lvl2pPr>
            <a:lvl3pPr>
              <a:defRPr sz="24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Date Placeholder 24"/>
          <p:cNvSpPr>
            <a:spLocks noGrp="1"/>
          </p:cNvSpPr>
          <p:nvPr>
            <p:ph type="dt" sz="half" idx="10"/>
          </p:nvPr>
        </p:nvSpPr>
        <p:spPr/>
        <p:txBody>
          <a:bodyPr/>
          <a:lstStyle/>
          <a:p>
            <a:fld id="{9939BBF1-FD4A-44ED-A543-CDDE6C9ACA00}" type="datetimeFigureOut">
              <a:rPr lang="en-US" smtClean="0"/>
              <a:pPr/>
              <a:t>9/11/2015</a:t>
            </a:fld>
            <a:endParaRPr lang="en-US"/>
          </a:p>
        </p:txBody>
      </p:sp>
      <p:sp>
        <p:nvSpPr>
          <p:cNvPr id="29" name="Footer Placeholder 28"/>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11F5E94-6986-49C1-A4DA-437A71CBCE90}" type="slidenum">
              <a:rPr lang="en-US" smtClean="0"/>
              <a:pPr/>
              <a:t>‹#›</a:t>
            </a:fld>
            <a:endParaRPr lang="en-US"/>
          </a:p>
        </p:txBody>
      </p:sp>
    </p:spTree>
  </p:cSld>
  <p:clrMapOvr>
    <a:masterClrMapping/>
  </p:clrMapOvr>
  <p:transition>
    <p:cover dir="u"/>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3" name="Picture Placeholder 12"/>
          <p:cNvSpPr>
            <a:spLocks noGrp="1"/>
          </p:cNvSpPr>
          <p:nvPr>
            <p:ph type="pic" idx="1"/>
          </p:nvPr>
        </p:nvSpPr>
        <p:spPr>
          <a:xfrm>
            <a:off x="3505200" y="616634"/>
            <a:ext cx="5029200" cy="3657600"/>
          </a:xfrm>
          <a:solidFill>
            <a:schemeClr val="bg1"/>
          </a:solidFill>
          <a:ln w="6350">
            <a:solidFill>
              <a:schemeClr val="accent1"/>
            </a:solidFill>
          </a:ln>
          <a:effectLst>
            <a:reflection blurRad="1000" stA="49000" endA="500" endPos="10000" dist="900" dir="5400000" sy="-90000" algn="bl" rotWithShape="0"/>
          </a:effectLst>
        </p:spPr>
        <p:txBody>
          <a:bodyPr/>
          <a:lstStyle>
            <a:lvl1pPr marL="0" indent="0">
              <a:buNone/>
              <a:defRPr sz="3200"/>
            </a:lvl1pPr>
          </a:lstStyle>
          <a:p>
            <a:r>
              <a:rPr kumimoji="0" lang="en-US" smtClean="0"/>
              <a:t>Click icon to add picture</a:t>
            </a:r>
            <a:endParaRPr kumimoji="0" lang="en-US" dirty="0"/>
          </a:p>
        </p:txBody>
      </p:sp>
      <p:sp>
        <p:nvSpPr>
          <p:cNvPr id="7" name="Date Placeholder 6"/>
          <p:cNvSpPr>
            <a:spLocks noGrp="1"/>
          </p:cNvSpPr>
          <p:nvPr>
            <p:ph type="dt" sz="half" idx="10"/>
          </p:nvPr>
        </p:nvSpPr>
        <p:spPr/>
        <p:txBody>
          <a:bodyPr/>
          <a:lstStyle/>
          <a:p>
            <a:fld id="{9939BBF1-FD4A-44ED-A543-CDDE6C9ACA00}" type="datetimeFigureOut">
              <a:rPr lang="en-US" smtClean="0"/>
              <a:pPr/>
              <a:t>9/11/2015</a:t>
            </a:fld>
            <a:endParaRPr lang="en-US"/>
          </a:p>
        </p:txBody>
      </p:sp>
      <p:sp>
        <p:nvSpPr>
          <p:cNvPr id="5" name="Footer Placeholder 4"/>
          <p:cNvSpPr>
            <a:spLocks noGrp="1"/>
          </p:cNvSpPr>
          <p:nvPr>
            <p:ph type="ftr" sz="quarter" idx="11"/>
          </p:nvPr>
        </p:nvSpPr>
        <p:spPr/>
        <p:txBody>
          <a:bodyPr/>
          <a:lstStyle/>
          <a:p>
            <a:endParaRPr lang="en-US"/>
          </a:p>
        </p:txBody>
      </p:sp>
      <p:sp>
        <p:nvSpPr>
          <p:cNvPr id="31" name="Slide Number Placeholder 30"/>
          <p:cNvSpPr>
            <a:spLocks noGrp="1"/>
          </p:cNvSpPr>
          <p:nvPr>
            <p:ph type="sldNum" sz="quarter" idx="12"/>
          </p:nvPr>
        </p:nvSpPr>
        <p:spPr/>
        <p:txBody>
          <a:bodyPr/>
          <a:lstStyle/>
          <a:p>
            <a:fld id="{411F5E94-6986-49C1-A4DA-437A71CBCE90}" type="slidenum">
              <a:rPr lang="en-US" smtClean="0"/>
              <a:pPr/>
              <a:t>‹#›</a:t>
            </a:fld>
            <a:endParaRPr lang="en-US"/>
          </a:p>
        </p:txBody>
      </p:sp>
      <p:sp>
        <p:nvSpPr>
          <p:cNvPr id="17" name="Title 16"/>
          <p:cNvSpPr>
            <a:spLocks noGrp="1"/>
          </p:cNvSpPr>
          <p:nvPr>
            <p:ph type="title"/>
          </p:nvPr>
        </p:nvSpPr>
        <p:spPr>
          <a:xfrm>
            <a:off x="381000" y="4993760"/>
            <a:ext cx="5867400" cy="522288"/>
          </a:xfrm>
        </p:spPr>
        <p:txBody>
          <a:bodyPr anchor="ctr"/>
          <a:lstStyle>
            <a:lvl1pPr algn="l">
              <a:buNone/>
              <a:defRPr sz="2000" b="1"/>
            </a:lvl1pPr>
          </a:lstStyle>
          <a:p>
            <a:r>
              <a:rPr kumimoji="0" lang="en-US" smtClean="0"/>
              <a:t>Click to edit Master title style</a:t>
            </a:r>
            <a:endParaRPr kumimoji="0" lang="en-US"/>
          </a:p>
        </p:txBody>
      </p:sp>
      <p:sp>
        <p:nvSpPr>
          <p:cNvPr id="26" name="Text Placeholder 25"/>
          <p:cNvSpPr>
            <a:spLocks noGrp="1"/>
          </p:cNvSpPr>
          <p:nvPr>
            <p:ph type="body" sz="half" idx="2"/>
          </p:nvPr>
        </p:nvSpPr>
        <p:spPr>
          <a:xfrm>
            <a:off x="381000" y="5533218"/>
            <a:ext cx="5867400" cy="768350"/>
          </a:xfrm>
        </p:spPr>
        <p:txBody>
          <a:bodyPr lIns="109728" tIns="0"/>
          <a:lstStyle>
            <a:lvl1pPr marL="0" indent="0">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Tree>
  </p:cSld>
  <p:clrMapOvr>
    <a:masterClrMapping/>
  </p:clrMapOvr>
  <p:transition>
    <p:cover dir="u"/>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8" name="Text Placeholder 7"/>
          <p:cNvSpPr>
            <a:spLocks noGrp="1"/>
          </p:cNvSpPr>
          <p:nvPr>
            <p:ph type="body" idx="1"/>
          </p:nvPr>
        </p:nvSpPr>
        <p:spPr>
          <a:xfrm>
            <a:off x="304800" y="1554162"/>
            <a:ext cx="8686800" cy="45259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1" name="Date Placeholder 10"/>
          <p:cNvSpPr>
            <a:spLocks noGrp="1"/>
          </p:cNvSpPr>
          <p:nvPr>
            <p:ph type="dt" sz="half" idx="2"/>
          </p:nvPr>
        </p:nvSpPr>
        <p:spPr>
          <a:xfrm>
            <a:off x="6477000" y="76200"/>
            <a:ext cx="2514600" cy="288925"/>
          </a:xfrm>
          <a:prstGeom prst="rect">
            <a:avLst/>
          </a:prstGeom>
        </p:spPr>
        <p:txBody>
          <a:bodyPr vert="horz"/>
          <a:lstStyle>
            <a:lvl1pPr algn="l" eaLnBrk="1" latinLnBrk="0" hangingPunct="1">
              <a:defRPr kumimoji="0" sz="1200">
                <a:solidFill>
                  <a:schemeClr val="accent1">
                    <a:shade val="75000"/>
                  </a:schemeClr>
                </a:solidFill>
              </a:defRPr>
            </a:lvl1pPr>
          </a:lstStyle>
          <a:p>
            <a:fld id="{9939BBF1-FD4A-44ED-A543-CDDE6C9ACA00}" type="datetimeFigureOut">
              <a:rPr lang="en-US" smtClean="0"/>
              <a:pPr/>
              <a:t>9/11/2015</a:t>
            </a:fld>
            <a:endParaRPr lang="en-US"/>
          </a:p>
        </p:txBody>
      </p:sp>
      <p:sp>
        <p:nvSpPr>
          <p:cNvPr id="28" name="Footer Placeholder 27"/>
          <p:cNvSpPr>
            <a:spLocks noGrp="1"/>
          </p:cNvSpPr>
          <p:nvPr>
            <p:ph type="ftr" sz="quarter" idx="3"/>
          </p:nvPr>
        </p:nvSpPr>
        <p:spPr>
          <a:xfrm>
            <a:off x="3124200" y="76200"/>
            <a:ext cx="3352800" cy="288925"/>
          </a:xfrm>
          <a:prstGeom prst="rect">
            <a:avLst/>
          </a:prstGeom>
        </p:spPr>
        <p:txBody>
          <a:bodyPr vert="horz"/>
          <a:lstStyle>
            <a:lvl1pPr algn="r" eaLnBrk="1" latinLnBrk="0" hangingPunct="1">
              <a:defRPr kumimoji="0" sz="1200">
                <a:solidFill>
                  <a:schemeClr val="accent1">
                    <a:shade val="75000"/>
                  </a:schemeClr>
                </a:solidFill>
              </a:defRPr>
            </a:lvl1pPr>
          </a:lstStyle>
          <a:p>
            <a:endParaRPr lang="en-US"/>
          </a:p>
        </p:txBody>
      </p:sp>
      <p:sp>
        <p:nvSpPr>
          <p:cNvPr id="5" name="Slide Number Placeholder 4"/>
          <p:cNvSpPr>
            <a:spLocks noGrp="1"/>
          </p:cNvSpPr>
          <p:nvPr>
            <p:ph type="sldNum" sz="quarter" idx="4"/>
          </p:nvPr>
        </p:nvSpPr>
        <p:spPr>
          <a:xfrm>
            <a:off x="8229600" y="6477000"/>
            <a:ext cx="762000" cy="244475"/>
          </a:xfrm>
          <a:prstGeom prst="rect">
            <a:avLst/>
          </a:prstGeom>
        </p:spPr>
        <p:txBody>
          <a:bodyPr vert="horz"/>
          <a:lstStyle>
            <a:lvl1pPr algn="r" eaLnBrk="1" latinLnBrk="0" hangingPunct="1">
              <a:defRPr kumimoji="0" sz="1200">
                <a:solidFill>
                  <a:schemeClr val="accent1">
                    <a:shade val="75000"/>
                  </a:schemeClr>
                </a:solidFill>
              </a:defRPr>
            </a:lvl1pPr>
          </a:lstStyle>
          <a:p>
            <a:fld id="{411F5E94-6986-49C1-A4DA-437A71CBCE90}" type="slidenum">
              <a:rPr lang="en-US" smtClean="0"/>
              <a:pPr/>
              <a:t>‹#›</a:t>
            </a:fld>
            <a:endParaRPr lang="en-US"/>
          </a:p>
        </p:txBody>
      </p:sp>
      <p:sp>
        <p:nvSpPr>
          <p:cNvPr id="10" name="Title Placeholder 9"/>
          <p:cNvSpPr>
            <a:spLocks noGrp="1"/>
          </p:cNvSpPr>
          <p:nvPr>
            <p:ph type="title"/>
          </p:nvPr>
        </p:nvSpPr>
        <p:spPr>
          <a:xfrm>
            <a:off x="304800" y="457200"/>
            <a:ext cx="8686800" cy="838200"/>
          </a:xfrm>
          <a:prstGeom prst="rect">
            <a:avLst/>
          </a:prstGeom>
        </p:spPr>
        <p:txBody>
          <a:bodyPr vert="horz" anchor="ctr">
            <a:normAutofit/>
          </a:bodyPr>
          <a:lstStyle/>
          <a:p>
            <a:r>
              <a:rPr kumimoji="0" lang="en-US" smtClean="0"/>
              <a:t>Click to edit Master title style</a:t>
            </a:r>
            <a:endParaRPr kumimoji="0" lang="en-US"/>
          </a:p>
        </p:txBody>
      </p:sp>
      <p:sp>
        <p:nvSpPr>
          <p:cNvPr id="9" name="Straight Connector 8"/>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Straight Connector 11"/>
          <p:cNvSpPr>
            <a:spLocks noChangeShapeType="1"/>
          </p:cNvSpPr>
          <p:nvPr/>
        </p:nvSpPr>
        <p:spPr bwMode="auto">
          <a:xfrm>
            <a:off x="514350" y="1057986"/>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ransition>
    <p:cover dir="u"/>
  </p:transition>
  <p:txStyles>
    <p:titleStyle>
      <a:lvl1pPr algn="l" rtl="0" eaLnBrk="1" latinLnBrk="0" hangingPunct="1">
        <a:spcBef>
          <a:spcPct val="0"/>
        </a:spcBef>
        <a:buNone/>
        <a:defRPr kumimoji="0" sz="3600" kern="1200" cap="all" baseline="0">
          <a:solidFill>
            <a:schemeClr val="tx2"/>
          </a:solidFill>
          <a:effectLst>
            <a:reflection blurRad="12700" stA="48000" endA="300" endPos="55000" dir="5400000" sy="-90000" algn="bl" rotWithShape="0"/>
          </a:effectLst>
          <a:latin typeface="+mj-lt"/>
          <a:ea typeface="+mj-ea"/>
          <a:cs typeface="+mj-cs"/>
        </a:defRPr>
      </a:lvl1pPr>
    </p:titleStyle>
    <p:bodyStyle>
      <a:lvl1pPr marL="342900" indent="-342900" algn="l" rtl="0" eaLnBrk="1" latinLnBrk="0" hangingPunct="1">
        <a:spcBef>
          <a:spcPct val="20000"/>
        </a:spcBef>
        <a:buClr>
          <a:schemeClr val="accent1"/>
        </a:buClr>
        <a:buSzPct val="70000"/>
        <a:buFont typeface="Wingdings 2"/>
        <a:buChar char=""/>
        <a:defRPr kumimoji="0" sz="3200" kern="1200">
          <a:solidFill>
            <a:schemeClr val="tx2"/>
          </a:solidFill>
          <a:latin typeface="+mn-lt"/>
          <a:ea typeface="+mn-ea"/>
          <a:cs typeface="+mn-cs"/>
        </a:defRPr>
      </a:lvl1pPr>
      <a:lvl2pPr marL="742950" indent="-285750" algn="l" rtl="0" eaLnBrk="1" latinLnBrk="0" hangingPunct="1">
        <a:spcBef>
          <a:spcPct val="20000"/>
        </a:spcBef>
        <a:buClr>
          <a:schemeClr val="accent1"/>
        </a:buClr>
        <a:buSzPct val="70000"/>
        <a:buFont typeface="Wingdings 2"/>
        <a:buChar char=""/>
        <a:defRPr kumimoji="0" sz="2800" kern="1200">
          <a:solidFill>
            <a:schemeClr val="tx2"/>
          </a:solidFill>
          <a:latin typeface="+mn-lt"/>
          <a:ea typeface="+mn-ea"/>
          <a:cs typeface="+mn-cs"/>
        </a:defRPr>
      </a:lvl2pPr>
      <a:lvl3pPr marL="1143000" indent="-228600" algn="l" rtl="0" eaLnBrk="1" latinLnBrk="0" hangingPunct="1">
        <a:spcBef>
          <a:spcPct val="20000"/>
        </a:spcBef>
        <a:buClr>
          <a:schemeClr val="accent1"/>
        </a:buClr>
        <a:buSzPct val="70000"/>
        <a:buFont typeface="Wingdings 2"/>
        <a:buChar char=""/>
        <a:defRPr kumimoji="0" sz="2400" kern="1200">
          <a:solidFill>
            <a:schemeClr val="tx2"/>
          </a:solidFill>
          <a:latin typeface="+mn-lt"/>
          <a:ea typeface="+mn-ea"/>
          <a:cs typeface="+mn-cs"/>
        </a:defRPr>
      </a:lvl3pPr>
      <a:lvl4pPr marL="1600200" indent="-228600" algn="l" rtl="0" eaLnBrk="1" latinLnBrk="0" hangingPunct="1">
        <a:spcBef>
          <a:spcPct val="20000"/>
        </a:spcBef>
        <a:buClr>
          <a:schemeClr val="accent1"/>
        </a:buClr>
        <a:buSzPct val="70000"/>
        <a:buFont typeface="Wingdings 2"/>
        <a:buChar char=""/>
        <a:defRPr kumimoji="0" sz="2000" kern="1200">
          <a:solidFill>
            <a:schemeClr val="tx2"/>
          </a:solidFill>
          <a:latin typeface="+mn-lt"/>
          <a:ea typeface="+mn-ea"/>
          <a:cs typeface="+mn-cs"/>
        </a:defRPr>
      </a:lvl4pPr>
      <a:lvl5pPr marL="20574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5pPr>
      <a:lvl6pPr marL="25146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6pPr>
      <a:lvl7pPr marL="2971800" indent="-228600" algn="l" rtl="0" eaLnBrk="1" latinLnBrk="0" hangingPunct="1">
        <a:spcBef>
          <a:spcPct val="20000"/>
        </a:spcBef>
        <a:buClr>
          <a:schemeClr val="accent1"/>
        </a:buClr>
        <a:buSzPct val="60000"/>
        <a:buFont typeface="Wingdings 2"/>
        <a:buChar char=""/>
        <a:defRPr kumimoji="0" sz="1600" kern="1200">
          <a:solidFill>
            <a:schemeClr val="tx2"/>
          </a:solidFill>
          <a:latin typeface="+mn-lt"/>
          <a:ea typeface="+mn-ea"/>
          <a:cs typeface="+mn-cs"/>
        </a:defRPr>
      </a:lvl7pPr>
      <a:lvl8pPr marL="3429000" indent="-228600" algn="l" rtl="0" eaLnBrk="1" latinLnBrk="0" hangingPunct="1">
        <a:spcBef>
          <a:spcPct val="20000"/>
        </a:spcBef>
        <a:buClr>
          <a:schemeClr val="accent1"/>
        </a:buClr>
        <a:buSzPct val="60000"/>
        <a:buFont typeface="Wingdings 2"/>
        <a:buChar char=""/>
        <a:defRPr kumimoji="0" sz="1600" kern="1200" baseline="0">
          <a:solidFill>
            <a:schemeClr val="tx2"/>
          </a:solidFill>
          <a:latin typeface="+mn-lt"/>
          <a:ea typeface="+mn-ea"/>
          <a:cs typeface="+mn-cs"/>
        </a:defRPr>
      </a:lvl8pPr>
      <a:lvl9pPr marL="3886200" indent="-228600" algn="l" rtl="0" eaLnBrk="1" latinLnBrk="0" hangingPunct="1">
        <a:spcBef>
          <a:spcPct val="20000"/>
        </a:spcBef>
        <a:buClr>
          <a:schemeClr val="accent1"/>
        </a:buClr>
        <a:buSzPct val="60000"/>
        <a:buFont typeface="Wingdings 2"/>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4.jpeg"/><Relationship Id="rId1" Type="http://schemas.openxmlformats.org/officeDocument/2006/relationships/slideLayout" Target="../slideLayouts/slideLayout2.xml"/><Relationship Id="rId4" Type="http://schemas.openxmlformats.org/officeDocument/2006/relationships/image" Target="../media/image21.png"/></Relationships>
</file>

<file path=ppt/slides/_rels/slide1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2.tiff"/><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6.gif"/><Relationship Id="rId2" Type="http://schemas.openxmlformats.org/officeDocument/2006/relationships/image" Target="../media/image25.gif"/><Relationship Id="rId1" Type="http://schemas.openxmlformats.org/officeDocument/2006/relationships/slideLayout" Target="../slideLayouts/slideLayout2.xml"/><Relationship Id="rId4" Type="http://schemas.openxmlformats.org/officeDocument/2006/relationships/image" Target="../media/image27.gif"/></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Layout" Target="../slideLayouts/slideLayout2.xml"/><Relationship Id="rId4" Type="http://schemas.openxmlformats.org/officeDocument/2006/relationships/image" Target="../media/image6.jpeg"/></Relationships>
</file>

<file path=ppt/slides/_rels/slide3.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4.jpeg"/><Relationship Id="rId1" Type="http://schemas.openxmlformats.org/officeDocument/2006/relationships/slideLayout" Target="../slideLayouts/slideLayout2.xml"/><Relationship Id="rId6" Type="http://schemas.openxmlformats.org/officeDocument/2006/relationships/image" Target="../media/image10.png"/><Relationship Id="rId5" Type="http://schemas.openxmlformats.org/officeDocument/2006/relationships/image" Target="../media/image9.gif"/><Relationship Id="rId4" Type="http://schemas.openxmlformats.org/officeDocument/2006/relationships/image" Target="../media/image8.png"/></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1.jpeg"/><Relationship Id="rId1" Type="http://schemas.openxmlformats.org/officeDocument/2006/relationships/slideLayout" Target="../slideLayouts/slideLayout2.xml"/><Relationship Id="rId4" Type="http://schemas.openxmlformats.org/officeDocument/2006/relationships/image" Target="../media/image9.gif"/></Relationships>
</file>

<file path=ppt/slides/_rels/slide5.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13.gif"/></Relationships>
</file>

<file path=ppt/slides/_rels/slide6.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4.jpeg"/><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4.jpeg"/><Relationship Id="rId1" Type="http://schemas.openxmlformats.org/officeDocument/2006/relationships/slideLayout" Target="../slideLayouts/slideLayout2.xml"/><Relationship Id="rId4" Type="http://schemas.openxmlformats.org/officeDocument/2006/relationships/image" Target="../media/image1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p:cNvSpPr/>
          <p:nvPr/>
        </p:nvSpPr>
        <p:spPr>
          <a:xfrm>
            <a:off x="0" y="0"/>
            <a:ext cx="9144000" cy="6858000"/>
          </a:xfrm>
          <a:prstGeom prst="rect">
            <a:avLst/>
          </a:prstGeom>
          <a:solidFill>
            <a:srgbClr val="6666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26" name="Picture 2" descr="C:\Users\user\Desktop\Bitmap in COVER 1,2,3,4.cdr.jpg"/>
          <p:cNvPicPr>
            <a:picLocks noChangeAspect="1" noChangeArrowheads="1"/>
          </p:cNvPicPr>
          <p:nvPr/>
        </p:nvPicPr>
        <p:blipFill>
          <a:blip r:embed="rId2" cstate="print"/>
          <a:srcRect b="23869"/>
          <a:stretch>
            <a:fillRect/>
          </a:stretch>
        </p:blipFill>
        <p:spPr bwMode="auto">
          <a:xfrm>
            <a:off x="1219200" y="0"/>
            <a:ext cx="6704989" cy="6858000"/>
          </a:xfrm>
          <a:prstGeom prst="ellipse">
            <a:avLst/>
          </a:prstGeom>
          <a:noFill/>
          <a:effectLst>
            <a:softEdge rad="635000"/>
          </a:effectLst>
        </p:spPr>
      </p:pic>
      <p:sp>
        <p:nvSpPr>
          <p:cNvPr id="6" name="Rectangle 5"/>
          <p:cNvSpPr/>
          <p:nvPr/>
        </p:nvSpPr>
        <p:spPr>
          <a:xfrm>
            <a:off x="0" y="4648200"/>
            <a:ext cx="9144000" cy="2209800"/>
          </a:xfrm>
          <a:prstGeom prst="rect">
            <a:avLst/>
          </a:prstGeom>
          <a:gradFill flip="none" rotWithShape="1">
            <a:gsLst>
              <a:gs pos="0">
                <a:srgbClr val="66CCFF"/>
              </a:gs>
              <a:gs pos="50000">
                <a:schemeClr val="bg1"/>
              </a:gs>
              <a:gs pos="92000">
                <a:srgbClr val="66CCFF"/>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304800" y="6248400"/>
            <a:ext cx="8534400" cy="457200"/>
          </a:xfrm>
        </p:spPr>
        <p:txBody>
          <a:bodyPr>
            <a:normAutofit/>
          </a:bodyPr>
          <a:lstStyle/>
          <a:p>
            <a:pPr algn="ctr"/>
            <a:r>
              <a:rPr lang="en-US" sz="1500" b="1" cap="none" dirty="0">
                <a:solidFill>
                  <a:schemeClr val="tx1"/>
                </a:solidFill>
                <a:effectLst/>
                <a:latin typeface="Arial" pitchFamily="34" charset="0"/>
                <a:cs typeface="Arial" pitchFamily="34" charset="0"/>
              </a:rPr>
              <a:t>CATECHETICAL TEXTBOOK SERIES OF THE SYRO - MALABAR CHURCH</a:t>
            </a:r>
          </a:p>
        </p:txBody>
      </p:sp>
      <p:sp>
        <p:nvSpPr>
          <p:cNvPr id="7" name="Title 1"/>
          <p:cNvSpPr txBox="1">
            <a:spLocks/>
          </p:cNvSpPr>
          <p:nvPr/>
        </p:nvSpPr>
        <p:spPr>
          <a:xfrm rot="16200000">
            <a:off x="-1752601" y="1981200"/>
            <a:ext cx="4572000" cy="609600"/>
          </a:xfrm>
          <a:prstGeom prst="rect">
            <a:avLst/>
          </a:prstGeom>
        </p:spPr>
        <p:txBody>
          <a:bodyPr vert="horz" anchor="t">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000" b="1" i="0" u="none" strike="noStrike" kern="1200" normalizeH="0" baseline="0" noProof="0" dirty="0">
                <a:solidFill>
                  <a:srgbClr val="FFFF00"/>
                </a:solidFill>
                <a:uLnTx/>
                <a:uFillTx/>
                <a:latin typeface="Arial" pitchFamily="34" charset="0"/>
                <a:ea typeface="+mj-ea"/>
                <a:cs typeface="Arial" pitchFamily="34" charset="0"/>
              </a:rPr>
              <a:t>ON THE PATH OF SALVATION - 3</a:t>
            </a:r>
          </a:p>
        </p:txBody>
      </p:sp>
      <p:sp>
        <p:nvSpPr>
          <p:cNvPr id="8" name="Title 1"/>
          <p:cNvSpPr txBox="1">
            <a:spLocks/>
          </p:cNvSpPr>
          <p:nvPr/>
        </p:nvSpPr>
        <p:spPr>
          <a:xfrm>
            <a:off x="0" y="4800600"/>
            <a:ext cx="8534400" cy="1828800"/>
          </a:xfrm>
          <a:prstGeom prst="rect">
            <a:avLst/>
          </a:prstGeom>
        </p:spPr>
        <p:txBody>
          <a:bodyPr vert="horz" anchor="t">
            <a:normAutofit fontScale="975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500" b="1" i="0" u="none" strike="noStrike" kern="1200" cap="none" spc="0" normalizeH="0" baseline="0" noProof="0" dirty="0">
                <a:ln w="28575">
                  <a:solidFill>
                    <a:schemeClr val="bg1"/>
                  </a:solidFill>
                </a:ln>
                <a:solidFill>
                  <a:srgbClr val="FF0000"/>
                </a:solidFill>
                <a:effectLst/>
                <a:uLnTx/>
                <a:uFillTx/>
                <a:latin typeface="Cooper Std Black" pitchFamily="18" charset="0"/>
                <a:ea typeface="+mj-ea"/>
                <a:cs typeface="Times New Roman" pitchFamily="18" charset="0"/>
              </a:rPr>
              <a:t>GOD</a:t>
            </a:r>
          </a:p>
          <a:p>
            <a:pPr marL="0" marR="0" lvl="0" indent="0" algn="ctr" defTabSz="914400" rtl="0" eaLnBrk="1" fontAlgn="auto" latinLnBrk="0" hangingPunct="1">
              <a:lnSpc>
                <a:spcPct val="100000"/>
              </a:lnSpc>
              <a:spcBef>
                <a:spcPct val="0"/>
              </a:spcBef>
              <a:spcAft>
                <a:spcPts val="0"/>
              </a:spcAft>
              <a:buClrTx/>
              <a:buSzTx/>
              <a:buFontTx/>
              <a:buNone/>
              <a:tabLst/>
              <a:defRPr/>
            </a:pPr>
            <a:r>
              <a:rPr lang="en-US" sz="4500" b="1" dirty="0">
                <a:ln w="28575">
                  <a:solidFill>
                    <a:schemeClr val="bg1"/>
                  </a:solidFill>
                </a:ln>
                <a:solidFill>
                  <a:srgbClr val="FF0000"/>
                </a:solidFill>
                <a:latin typeface="Cooper Std Black" pitchFamily="18" charset="0"/>
                <a:ea typeface="+mj-ea"/>
                <a:cs typeface="Times New Roman" pitchFamily="18" charset="0"/>
              </a:rPr>
              <a:t>THE LIFE - GIVER</a:t>
            </a:r>
            <a:endParaRPr kumimoji="0" lang="en-US" sz="4500" b="1" i="0" u="none" strike="noStrike" kern="1200" cap="none" spc="0" normalizeH="0" baseline="0" noProof="0" dirty="0">
              <a:ln w="28575">
                <a:solidFill>
                  <a:schemeClr val="bg1"/>
                </a:solidFill>
              </a:ln>
              <a:solidFill>
                <a:srgbClr val="FF0000"/>
              </a:solidFill>
              <a:effectLst/>
              <a:uLnTx/>
              <a:uFillTx/>
              <a:latin typeface="Cooper Std Black" pitchFamily="18" charset="0"/>
              <a:ea typeface="+mj-ea"/>
              <a:cs typeface="Arial" pitchFamily="34" charset="0"/>
            </a:endParaRPr>
          </a:p>
        </p:txBody>
      </p:sp>
      <p:sp>
        <p:nvSpPr>
          <p:cNvPr id="9" name="Chord 8"/>
          <p:cNvSpPr/>
          <p:nvPr/>
        </p:nvSpPr>
        <p:spPr>
          <a:xfrm rot="1474083">
            <a:off x="8018000" y="5345893"/>
            <a:ext cx="1765689" cy="1199332"/>
          </a:xfrm>
          <a:prstGeom prst="chord">
            <a:avLst>
              <a:gd name="adj1" fmla="val 2689439"/>
              <a:gd name="adj2" fmla="val 16159279"/>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TextBox 9"/>
          <p:cNvSpPr txBox="1"/>
          <p:nvPr/>
        </p:nvSpPr>
        <p:spPr>
          <a:xfrm>
            <a:off x="8382000" y="5334000"/>
            <a:ext cx="685800" cy="861774"/>
          </a:xfrm>
          <a:prstGeom prst="rect">
            <a:avLst/>
          </a:prstGeom>
          <a:noFill/>
        </p:spPr>
        <p:txBody>
          <a:bodyPr wrap="square" rtlCol="0">
            <a:spAutoFit/>
          </a:bodyPr>
          <a:lstStyle/>
          <a:p>
            <a:r>
              <a:rPr lang="en-US" sz="5000" b="1" dirty="0">
                <a:latin typeface="Cooper Std Black" pitchFamily="18" charset="0"/>
              </a:rPr>
              <a:t>3</a:t>
            </a:r>
          </a:p>
        </p:txBody>
      </p:sp>
    </p:spTree>
  </p:cSld>
  <p:clrMapOvr>
    <a:masterClrMapping/>
  </p:clrMapOvr>
  <p:transition>
    <p:cover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0" fill="hold"/>
                                        <p:tgtEl>
                                          <p:spTgt spid="8"/>
                                        </p:tgtEl>
                                        <p:attrNameLst>
                                          <p:attrName>ppt_w</p:attrName>
                                        </p:attrNameLst>
                                      </p:cBhvr>
                                      <p:tavLst>
                                        <p:tav tm="0">
                                          <p:val>
                                            <p:fltVal val="0"/>
                                          </p:val>
                                        </p:tav>
                                        <p:tav tm="100000">
                                          <p:val>
                                            <p:strVal val="#ppt_w"/>
                                          </p:val>
                                        </p:tav>
                                      </p:tavLst>
                                    </p:anim>
                                    <p:anim calcmode="lin" valueType="num">
                                      <p:cBhvr>
                                        <p:cTn id="8" dur="5000" fill="hold"/>
                                        <p:tgtEl>
                                          <p:spTgt spid="8"/>
                                        </p:tgtEl>
                                        <p:attrNameLst>
                                          <p:attrName>ppt_h</p:attrName>
                                        </p:attrNameLst>
                                      </p:cBhvr>
                                      <p:tavLst>
                                        <p:tav tm="0">
                                          <p:val>
                                            <p:fltVal val="0"/>
                                          </p:val>
                                        </p:tav>
                                        <p:tav tm="100000">
                                          <p:val>
                                            <p:strVal val="#ppt_h"/>
                                          </p:val>
                                        </p:tav>
                                      </p:tavLst>
                                    </p:anim>
                                  </p:childTnLst>
                                </p:cTn>
                              </p:par>
                            </p:childTnLst>
                          </p:cTn>
                        </p:par>
                        <p:par>
                          <p:cTn id="9" fill="hold">
                            <p:stCondLst>
                              <p:cond delay="5000"/>
                            </p:stCondLst>
                            <p:childTnLst>
                              <p:par>
                                <p:cTn id="10" presetID="23" presetClass="entr" presetSubtype="16" fill="hold" grpId="0" nodeType="afterEffect">
                                  <p:stCondLst>
                                    <p:cond delay="0"/>
                                  </p:stCondLst>
                                  <p:childTnLst>
                                    <p:set>
                                      <p:cBhvr>
                                        <p:cTn id="11" dur="1" fill="hold">
                                          <p:stCondLst>
                                            <p:cond delay="0"/>
                                          </p:stCondLst>
                                        </p:cTn>
                                        <p:tgtEl>
                                          <p:spTgt spid="10"/>
                                        </p:tgtEl>
                                        <p:attrNameLst>
                                          <p:attrName>style.visibility</p:attrName>
                                        </p:attrNameLst>
                                      </p:cBhvr>
                                      <p:to>
                                        <p:strVal val="visible"/>
                                      </p:to>
                                    </p:set>
                                    <p:anim calcmode="lin" valueType="num">
                                      <p:cBhvr>
                                        <p:cTn id="12" dur="2000" fill="hold"/>
                                        <p:tgtEl>
                                          <p:spTgt spid="10"/>
                                        </p:tgtEl>
                                        <p:attrNameLst>
                                          <p:attrName>ppt_w</p:attrName>
                                        </p:attrNameLst>
                                      </p:cBhvr>
                                      <p:tavLst>
                                        <p:tav tm="0">
                                          <p:val>
                                            <p:fltVal val="0"/>
                                          </p:val>
                                        </p:tav>
                                        <p:tav tm="100000">
                                          <p:val>
                                            <p:strVal val="#ppt_w"/>
                                          </p:val>
                                        </p:tav>
                                      </p:tavLst>
                                    </p:anim>
                                    <p:anim calcmode="lin" valueType="num">
                                      <p:cBhvr>
                                        <p:cTn id="13" dur="2000" fill="hold"/>
                                        <p:tgtEl>
                                          <p:spTgt spid="10"/>
                                        </p:tgtEl>
                                        <p:attrNameLst>
                                          <p:attrName>ppt_h</p:attrName>
                                        </p:attrNameLst>
                                      </p:cBhvr>
                                      <p:tavLst>
                                        <p:tav tm="0">
                                          <p:val>
                                            <p:fltVal val="0"/>
                                          </p:val>
                                        </p:tav>
                                        <p:tav tm="100000">
                                          <p:val>
                                            <p:strVal val="#ppt_h"/>
                                          </p:val>
                                        </p:tav>
                                      </p:tavLst>
                                    </p:anim>
                                  </p:childTnLst>
                                </p:cTn>
                              </p:par>
                            </p:childTnLst>
                          </p:cTn>
                        </p:par>
                        <p:par>
                          <p:cTn id="14" fill="hold">
                            <p:stCondLst>
                              <p:cond delay="7000"/>
                            </p:stCondLst>
                            <p:childTnLst>
                              <p:par>
                                <p:cTn id="15" presetID="23" presetClass="entr" presetSubtype="16" fill="hold" grpId="0" nodeType="afterEffect">
                                  <p:stCondLst>
                                    <p:cond delay="0"/>
                                  </p:stCondLst>
                                  <p:childTnLst>
                                    <p:set>
                                      <p:cBhvr>
                                        <p:cTn id="16" dur="1" fill="hold">
                                          <p:stCondLst>
                                            <p:cond delay="0"/>
                                          </p:stCondLst>
                                        </p:cTn>
                                        <p:tgtEl>
                                          <p:spTgt spid="2"/>
                                        </p:tgtEl>
                                        <p:attrNameLst>
                                          <p:attrName>style.visibility</p:attrName>
                                        </p:attrNameLst>
                                      </p:cBhvr>
                                      <p:to>
                                        <p:strVal val="visible"/>
                                      </p:to>
                                    </p:set>
                                    <p:anim calcmode="lin" valueType="num">
                                      <p:cBhvr>
                                        <p:cTn id="17" dur="2000" fill="hold"/>
                                        <p:tgtEl>
                                          <p:spTgt spid="2"/>
                                        </p:tgtEl>
                                        <p:attrNameLst>
                                          <p:attrName>ppt_w</p:attrName>
                                        </p:attrNameLst>
                                      </p:cBhvr>
                                      <p:tavLst>
                                        <p:tav tm="0">
                                          <p:val>
                                            <p:fltVal val="0"/>
                                          </p:val>
                                        </p:tav>
                                        <p:tav tm="100000">
                                          <p:val>
                                            <p:strVal val="#ppt_w"/>
                                          </p:val>
                                        </p:tav>
                                      </p:tavLst>
                                    </p:anim>
                                    <p:anim calcmode="lin" valueType="num">
                                      <p:cBhvr>
                                        <p:cTn id="18" dur="2000" fill="hold"/>
                                        <p:tgtEl>
                                          <p:spTgt spid="2"/>
                                        </p:tgtEl>
                                        <p:attrNameLst>
                                          <p:attrName>ppt_h</p:attrName>
                                        </p:attrNameLst>
                                      </p:cBhvr>
                                      <p:tavLst>
                                        <p:tav tm="0">
                                          <p:val>
                                            <p:fltVal val="0"/>
                                          </p:val>
                                        </p:tav>
                                        <p:tav tm="100000">
                                          <p:val>
                                            <p:strVal val="#ppt_h"/>
                                          </p:val>
                                        </p:tav>
                                      </p:tavLst>
                                    </p:anim>
                                  </p:childTnLst>
                                </p:cTn>
                              </p:par>
                            </p:childTnLst>
                          </p:cTn>
                        </p:par>
                        <p:par>
                          <p:cTn id="19" fill="hold">
                            <p:stCondLst>
                              <p:cond delay="9000"/>
                            </p:stCondLst>
                            <p:childTnLst>
                              <p:par>
                                <p:cTn id="20" presetID="23" presetClass="entr" presetSubtype="16" fill="hold" grpId="0" nodeType="afterEffect">
                                  <p:stCondLst>
                                    <p:cond delay="0"/>
                                  </p:stCondLst>
                                  <p:childTnLst>
                                    <p:set>
                                      <p:cBhvr>
                                        <p:cTn id="21" dur="1" fill="hold">
                                          <p:stCondLst>
                                            <p:cond delay="0"/>
                                          </p:stCondLst>
                                        </p:cTn>
                                        <p:tgtEl>
                                          <p:spTgt spid="7"/>
                                        </p:tgtEl>
                                        <p:attrNameLst>
                                          <p:attrName>style.visibility</p:attrName>
                                        </p:attrNameLst>
                                      </p:cBhvr>
                                      <p:to>
                                        <p:strVal val="visible"/>
                                      </p:to>
                                    </p:set>
                                    <p:anim calcmode="lin" valueType="num">
                                      <p:cBhvr>
                                        <p:cTn id="22" dur="2000" fill="hold"/>
                                        <p:tgtEl>
                                          <p:spTgt spid="7"/>
                                        </p:tgtEl>
                                        <p:attrNameLst>
                                          <p:attrName>ppt_w</p:attrName>
                                        </p:attrNameLst>
                                      </p:cBhvr>
                                      <p:tavLst>
                                        <p:tav tm="0">
                                          <p:val>
                                            <p:fltVal val="0"/>
                                          </p:val>
                                        </p:tav>
                                        <p:tav tm="100000">
                                          <p:val>
                                            <p:strVal val="#ppt_w"/>
                                          </p:val>
                                        </p:tav>
                                      </p:tavLst>
                                    </p:anim>
                                    <p:anim calcmode="lin" valueType="num">
                                      <p:cBhvr>
                                        <p:cTn id="23" dur="2000" fill="hold"/>
                                        <p:tgtEl>
                                          <p:spTgt spid="7"/>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7" grpId="0"/>
      <p:bldP spid="8" grpId="0"/>
      <p:bldP spid="10"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3" descr="516948436_8c3792eab2.jpg"/>
          <p:cNvPicPr>
            <a:picLocks noChangeAspect="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pic>
        <p:nvPicPr>
          <p:cNvPr id="8194" name="Picture 2" descr="C:\Users\user\Desktop\tower-of-babel-600.jpg"/>
          <p:cNvPicPr>
            <a:picLocks noChangeAspect="1" noChangeArrowheads="1"/>
          </p:cNvPicPr>
          <p:nvPr/>
        </p:nvPicPr>
        <p:blipFill>
          <a:blip r:embed="rId3" cstate="print"/>
          <a:srcRect/>
          <a:stretch>
            <a:fillRect/>
          </a:stretch>
        </p:blipFill>
        <p:spPr bwMode="auto">
          <a:xfrm>
            <a:off x="1524000" y="0"/>
            <a:ext cx="6019800" cy="4063364"/>
          </a:xfrm>
          <a:prstGeom prst="rect">
            <a:avLst/>
          </a:prstGeom>
          <a:noFill/>
        </p:spPr>
      </p:pic>
      <p:sp>
        <p:nvSpPr>
          <p:cNvPr id="9" name="Rounded Rectangle 8"/>
          <p:cNvSpPr/>
          <p:nvPr/>
        </p:nvSpPr>
        <p:spPr>
          <a:xfrm>
            <a:off x="0" y="3962400"/>
            <a:ext cx="9144000" cy="2667000"/>
          </a:xfrm>
          <a:prstGeom prst="roundRect">
            <a:avLst>
              <a:gd name="adj" fmla="val 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Box 3"/>
          <p:cNvSpPr txBox="1"/>
          <p:nvPr/>
        </p:nvSpPr>
        <p:spPr>
          <a:xfrm>
            <a:off x="304800" y="4076343"/>
            <a:ext cx="8458200" cy="2400657"/>
          </a:xfrm>
          <a:prstGeom prst="rect">
            <a:avLst/>
          </a:prstGeom>
          <a:noFill/>
        </p:spPr>
        <p:txBody>
          <a:bodyPr wrap="square" rtlCol="0">
            <a:spAutoFit/>
          </a:bodyPr>
          <a:lstStyle/>
          <a:p>
            <a:pPr algn="ctr"/>
            <a:r>
              <a:rPr lang="en-US" sz="2500" dirty="0" err="1">
                <a:solidFill>
                  <a:srgbClr val="FF0000"/>
                </a:solidFill>
                <a:latin typeface="Arial" pitchFamily="34" charset="0"/>
                <a:cs typeface="Arial" pitchFamily="34" charset="0"/>
              </a:rPr>
              <a:t>Throught</a:t>
            </a:r>
            <a:r>
              <a:rPr lang="en-US" sz="2500" dirty="0">
                <a:solidFill>
                  <a:srgbClr val="FF0000"/>
                </a:solidFill>
                <a:latin typeface="Arial" pitchFamily="34" charset="0"/>
                <a:cs typeface="Arial" pitchFamily="34" charset="0"/>
              </a:rPr>
              <a:t> the sons of Noah, the number of men increased. They started sinning against God they said to one </a:t>
            </a:r>
            <a:r>
              <a:rPr lang="en-US" sz="2500" dirty="0" err="1">
                <a:solidFill>
                  <a:srgbClr val="FF0000"/>
                </a:solidFill>
                <a:latin typeface="Arial" pitchFamily="34" charset="0"/>
                <a:cs typeface="Arial" pitchFamily="34" charset="0"/>
              </a:rPr>
              <a:t>anothet</a:t>
            </a:r>
            <a:r>
              <a:rPr lang="en-US" sz="2500" dirty="0">
                <a:solidFill>
                  <a:srgbClr val="FF0000"/>
                </a:solidFill>
                <a:latin typeface="Arial" pitchFamily="34" charset="0"/>
                <a:cs typeface="Arial" pitchFamily="34" charset="0"/>
              </a:rPr>
              <a:t>: Let us build a city and a tower that reaches heaven and maintain our glory and prestige </a:t>
            </a:r>
            <a:r>
              <a:rPr lang="en-US" sz="2500" dirty="0">
                <a:latin typeface="Arial" pitchFamily="34" charset="0"/>
                <a:cs typeface="Arial" pitchFamily="34" charset="0"/>
              </a:rPr>
              <a:t>(Genesis 11:4). Filled with pride, they began to build a tower without God to keep up their prestige. God did nit like it.</a:t>
            </a:r>
          </a:p>
        </p:txBody>
      </p:sp>
    </p:spTree>
  </p:cSld>
  <p:clrMapOvr>
    <a:masterClrMapping/>
  </p:clrMapOvr>
  <p:transition>
    <p:cover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2" descr="C:\Users\user\Desktop\tumblr_m6aziefg1J1r6bdhjo1_1280.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9" name="Rounded Rectangle 8"/>
          <p:cNvSpPr/>
          <p:nvPr/>
        </p:nvSpPr>
        <p:spPr>
          <a:xfrm>
            <a:off x="228600" y="1600200"/>
            <a:ext cx="8686800" cy="1676400"/>
          </a:xfrm>
          <a:prstGeom prst="roundRect">
            <a:avLst>
              <a:gd name="adj" fmla="val 21001"/>
            </a:avLst>
          </a:prstGeom>
          <a:solidFill>
            <a:schemeClr val="bg1"/>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Box 3"/>
          <p:cNvSpPr txBox="1"/>
          <p:nvPr/>
        </p:nvSpPr>
        <p:spPr>
          <a:xfrm>
            <a:off x="304800" y="1752600"/>
            <a:ext cx="8458200" cy="1246495"/>
          </a:xfrm>
          <a:prstGeom prst="rect">
            <a:avLst/>
          </a:prstGeom>
          <a:noFill/>
        </p:spPr>
        <p:txBody>
          <a:bodyPr wrap="square" rtlCol="0">
            <a:spAutoFit/>
          </a:bodyPr>
          <a:lstStyle/>
          <a:p>
            <a:pPr algn="ctr"/>
            <a:r>
              <a:rPr lang="en-US" sz="2500" dirty="0">
                <a:solidFill>
                  <a:srgbClr val="FF0000"/>
                </a:solidFill>
                <a:latin typeface="Arial" pitchFamily="34" charset="0"/>
                <a:cs typeface="Arial" pitchFamily="34" charset="0"/>
              </a:rPr>
              <a:t>Hence He scattered them by marking them use strange languages. They were not able to understand one another. Thus, they got disperse in to several places.</a:t>
            </a:r>
            <a:endParaRPr lang="en-US" sz="2500" dirty="0">
              <a:latin typeface="Arial" pitchFamily="34" charset="0"/>
              <a:cs typeface="Arial" pitchFamily="34" charset="0"/>
            </a:endParaRPr>
          </a:p>
        </p:txBody>
      </p:sp>
    </p:spTree>
  </p:cSld>
  <p:clrMapOvr>
    <a:masterClrMapping/>
  </p:clrMapOvr>
  <p:transition>
    <p:cover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3" name="Picture 3" descr="516948436_8c3792eab2.jpg"/>
          <p:cNvPicPr>
            <a:picLocks noChangeAspect="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pic>
        <p:nvPicPr>
          <p:cNvPr id="8" name="Picture 2" descr="C:\Users\user\Desktop\dfe4b1630b9a54d0a07db15eee6f102a.jpg"/>
          <p:cNvPicPr>
            <a:picLocks noChangeAspect="1" noChangeArrowheads="1"/>
          </p:cNvPicPr>
          <p:nvPr/>
        </p:nvPicPr>
        <p:blipFill>
          <a:blip r:embed="rId3" cstate="print"/>
          <a:srcRect l="3200" r="16800"/>
          <a:stretch>
            <a:fillRect/>
          </a:stretch>
        </p:blipFill>
        <p:spPr bwMode="auto">
          <a:xfrm>
            <a:off x="0" y="0"/>
            <a:ext cx="5029200" cy="5984748"/>
          </a:xfrm>
          <a:prstGeom prst="rect">
            <a:avLst/>
          </a:prstGeom>
          <a:noFill/>
          <a:effectLst>
            <a:softEdge rad="635000"/>
          </a:effectLst>
        </p:spPr>
      </p:pic>
      <p:sp>
        <p:nvSpPr>
          <p:cNvPr id="9" name="Rounded Rectangle 8"/>
          <p:cNvSpPr/>
          <p:nvPr/>
        </p:nvSpPr>
        <p:spPr>
          <a:xfrm>
            <a:off x="228600" y="4800600"/>
            <a:ext cx="8686800" cy="1828800"/>
          </a:xfrm>
          <a:prstGeom prst="roundRect">
            <a:avLst>
              <a:gd name="adj" fmla="val 20886"/>
            </a:avLst>
          </a:prstGeom>
          <a:solidFill>
            <a:schemeClr val="bg1"/>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Box 3"/>
          <p:cNvSpPr txBox="1"/>
          <p:nvPr/>
        </p:nvSpPr>
        <p:spPr>
          <a:xfrm>
            <a:off x="304800" y="4953000"/>
            <a:ext cx="8458200" cy="1631216"/>
          </a:xfrm>
          <a:prstGeom prst="rect">
            <a:avLst/>
          </a:prstGeom>
          <a:noFill/>
        </p:spPr>
        <p:txBody>
          <a:bodyPr wrap="square" rtlCol="0">
            <a:spAutoFit/>
          </a:bodyPr>
          <a:lstStyle/>
          <a:p>
            <a:pPr algn="ctr"/>
            <a:r>
              <a:rPr lang="en-US" sz="2500" dirty="0">
                <a:solidFill>
                  <a:srgbClr val="FF0000"/>
                </a:solidFill>
                <a:latin typeface="Arial" pitchFamily="34" charset="0"/>
                <a:cs typeface="Arial" pitchFamily="34" charset="0"/>
              </a:rPr>
              <a:t>We too rebel against God our Father and reject His love. The effect of sin is destruction. When we rebel against God, we fall. We lose our divine life. We have to like Noah, who was dear to God.</a:t>
            </a:r>
            <a:endParaRPr lang="en-US" sz="2500" dirty="0">
              <a:latin typeface="Arial" pitchFamily="34" charset="0"/>
              <a:cs typeface="Arial" pitchFamily="34" charset="0"/>
            </a:endParaRPr>
          </a:p>
        </p:txBody>
      </p:sp>
      <p:pic>
        <p:nvPicPr>
          <p:cNvPr id="7" name="Picture 2" descr="C:\Users\user\Desktop\children.png"/>
          <p:cNvPicPr>
            <a:picLocks noChangeAspect="1" noChangeArrowheads="1"/>
          </p:cNvPicPr>
          <p:nvPr/>
        </p:nvPicPr>
        <p:blipFill>
          <a:blip r:embed="rId4" cstate="print"/>
          <a:srcRect r="3239"/>
          <a:stretch>
            <a:fillRect/>
          </a:stretch>
        </p:blipFill>
        <p:spPr bwMode="auto">
          <a:xfrm>
            <a:off x="4591050" y="762000"/>
            <a:ext cx="4552950" cy="4048125"/>
          </a:xfrm>
          <a:prstGeom prst="rect">
            <a:avLst/>
          </a:prstGeom>
          <a:noFill/>
        </p:spPr>
      </p:pic>
    </p:spTree>
  </p:cSld>
  <p:clrMapOvr>
    <a:masterClrMapping/>
  </p:clrMapOvr>
  <p:transition>
    <p:cover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3" descr="516948436_8c3792eab2.jpg"/>
          <p:cNvPicPr>
            <a:picLocks noChangeAspect="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6" name="Rectangle 5"/>
          <p:cNvSpPr/>
          <p:nvPr/>
        </p:nvSpPr>
        <p:spPr>
          <a:xfrm>
            <a:off x="0" y="1143000"/>
            <a:ext cx="9144000" cy="50292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0" name="Rectangle 9"/>
          <p:cNvSpPr/>
          <p:nvPr/>
        </p:nvSpPr>
        <p:spPr>
          <a:xfrm>
            <a:off x="0" y="1143000"/>
            <a:ext cx="9144000" cy="83820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itle 1"/>
          <p:cNvSpPr>
            <a:spLocks noGrp="1"/>
          </p:cNvSpPr>
          <p:nvPr>
            <p:ph type="title"/>
          </p:nvPr>
        </p:nvSpPr>
        <p:spPr>
          <a:xfrm>
            <a:off x="0" y="1143000"/>
            <a:ext cx="9144000" cy="838200"/>
          </a:xfrm>
        </p:spPr>
        <p:txBody>
          <a:bodyPr>
            <a:normAutofit/>
          </a:bodyPr>
          <a:lstStyle/>
          <a:p>
            <a:pPr algn="ctr"/>
            <a:r>
              <a:rPr lang="en-US" sz="3500" cap="none" dirty="0">
                <a:solidFill>
                  <a:schemeClr val="bg1"/>
                </a:solidFill>
                <a:effectLst/>
                <a:latin typeface="Cooper Std Black" pitchFamily="18" charset="0"/>
                <a:cs typeface="Times New Roman" pitchFamily="18" charset="0"/>
              </a:rPr>
              <a:t>Let us find out the answers</a:t>
            </a:r>
          </a:p>
        </p:txBody>
      </p:sp>
      <p:sp>
        <p:nvSpPr>
          <p:cNvPr id="5" name="Content Placeholder 2"/>
          <p:cNvSpPr>
            <a:spLocks noGrp="1"/>
          </p:cNvSpPr>
          <p:nvPr>
            <p:ph idx="1"/>
          </p:nvPr>
        </p:nvSpPr>
        <p:spPr>
          <a:xfrm>
            <a:off x="228600" y="2514600"/>
            <a:ext cx="8001000" cy="1447800"/>
          </a:xfrm>
        </p:spPr>
        <p:txBody>
          <a:bodyPr>
            <a:noAutofit/>
          </a:bodyPr>
          <a:lstStyle/>
          <a:p>
            <a:pPr marL="457200" indent="-457200">
              <a:buNone/>
            </a:pPr>
            <a:r>
              <a:rPr lang="en-US" sz="2500" dirty="0">
                <a:solidFill>
                  <a:schemeClr val="tx1"/>
                </a:solidFill>
                <a:latin typeface="Arial" pitchFamily="34" charset="0"/>
                <a:cs typeface="Arial" pitchFamily="34" charset="0"/>
              </a:rPr>
              <a:t>1.	 God was pleased with Noah. Why? </a:t>
            </a:r>
          </a:p>
          <a:p>
            <a:pPr marL="457200" indent="-457200">
              <a:buNone/>
            </a:pPr>
            <a:r>
              <a:rPr lang="en-US" sz="2500" dirty="0">
                <a:solidFill>
                  <a:schemeClr val="tx1"/>
                </a:solidFill>
                <a:latin typeface="Arial" pitchFamily="34" charset="0"/>
                <a:cs typeface="Arial" pitchFamily="34" charset="0"/>
              </a:rPr>
              <a:t>2.	 Why did God punish the earth with flood?</a:t>
            </a:r>
          </a:p>
          <a:p>
            <a:pPr marL="457200" indent="-457200">
              <a:buNone/>
            </a:pPr>
            <a:r>
              <a:rPr lang="en-US" sz="2500" dirty="0">
                <a:solidFill>
                  <a:schemeClr val="tx1"/>
                </a:solidFill>
                <a:latin typeface="Arial" pitchFamily="34" charset="0"/>
                <a:cs typeface="Arial" pitchFamily="34" charset="0"/>
              </a:rPr>
              <a:t>3.	 Why did God disperse those who tried to build the tower?</a:t>
            </a:r>
          </a:p>
        </p:txBody>
      </p:sp>
      <p:sp>
        <p:nvSpPr>
          <p:cNvPr id="11" name="Rectangle 10"/>
          <p:cNvSpPr/>
          <p:nvPr/>
        </p:nvSpPr>
        <p:spPr>
          <a:xfrm>
            <a:off x="0" y="5943600"/>
            <a:ext cx="9144000" cy="22860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ransition>
    <p:cover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5">
                                            <p:txEl>
                                              <p:pRg st="0" end="0"/>
                                            </p:txEl>
                                          </p:spTgt>
                                        </p:tgtEl>
                                        <p:attrNameLst>
                                          <p:attrName>style.visibility</p:attrName>
                                        </p:attrNameLst>
                                      </p:cBhvr>
                                      <p:to>
                                        <p:strVal val="visible"/>
                                      </p:to>
                                    </p:set>
                                    <p:anim calcmode="lin" valueType="num">
                                      <p:cBhvr>
                                        <p:cTn id="13" dur="500" fill="hold"/>
                                        <p:tgtEl>
                                          <p:spTgt spid="5">
                                            <p:txEl>
                                              <p:pRg st="0" end="0"/>
                                            </p:txEl>
                                          </p:spTgt>
                                        </p:tgtEl>
                                        <p:attrNameLst>
                                          <p:attrName>ppt_w</p:attrName>
                                        </p:attrNameLst>
                                      </p:cBhvr>
                                      <p:tavLst>
                                        <p:tav tm="0">
                                          <p:val>
                                            <p:fltVal val="0"/>
                                          </p:val>
                                        </p:tav>
                                        <p:tav tm="100000">
                                          <p:val>
                                            <p:strVal val="#ppt_w"/>
                                          </p:val>
                                        </p:tav>
                                      </p:tavLst>
                                    </p:anim>
                                    <p:anim calcmode="lin" valueType="num">
                                      <p:cBhvr>
                                        <p:cTn id="14" dur="500" fill="hold"/>
                                        <p:tgtEl>
                                          <p:spTgt spid="5">
                                            <p:txEl>
                                              <p:pRg st="0" end="0"/>
                                            </p:txEl>
                                          </p:spTgt>
                                        </p:tgtEl>
                                        <p:attrNameLst>
                                          <p:attrName>ppt_h</p:attrName>
                                        </p:attrNameLst>
                                      </p:cBhvr>
                                      <p:tavLst>
                                        <p:tav tm="0">
                                          <p:val>
                                            <p:fltVal val="0"/>
                                          </p:val>
                                        </p:tav>
                                        <p:tav tm="100000">
                                          <p:val>
                                            <p:strVal val="#ppt_h"/>
                                          </p:val>
                                        </p:tav>
                                      </p:tavLst>
                                    </p:anim>
                                  </p:childTnLst>
                                </p:cTn>
                              </p:par>
                            </p:childTnLst>
                          </p:cTn>
                        </p:par>
                      </p:childTnLst>
                    </p:cTn>
                  </p:par>
                  <p:par>
                    <p:cTn id="15" fill="hold">
                      <p:stCondLst>
                        <p:cond delay="indefinite"/>
                      </p:stCondLst>
                      <p:childTnLst>
                        <p:par>
                          <p:cTn id="16" fill="hold">
                            <p:stCondLst>
                              <p:cond delay="0"/>
                            </p:stCondLst>
                            <p:childTnLst>
                              <p:par>
                                <p:cTn id="17" presetID="23" presetClass="entr" presetSubtype="16" fill="hold" grpId="0" nodeType="clickEffect">
                                  <p:stCondLst>
                                    <p:cond delay="0"/>
                                  </p:stCondLst>
                                  <p:childTnLst>
                                    <p:set>
                                      <p:cBhvr>
                                        <p:cTn id="18" dur="1" fill="hold">
                                          <p:stCondLst>
                                            <p:cond delay="0"/>
                                          </p:stCondLst>
                                        </p:cTn>
                                        <p:tgtEl>
                                          <p:spTgt spid="5">
                                            <p:txEl>
                                              <p:pRg st="1" end="1"/>
                                            </p:txEl>
                                          </p:spTgt>
                                        </p:tgtEl>
                                        <p:attrNameLst>
                                          <p:attrName>style.visibility</p:attrName>
                                        </p:attrNameLst>
                                      </p:cBhvr>
                                      <p:to>
                                        <p:strVal val="visible"/>
                                      </p:to>
                                    </p:set>
                                    <p:anim calcmode="lin" valueType="num">
                                      <p:cBhvr>
                                        <p:cTn id="19" dur="500" fill="hold"/>
                                        <p:tgtEl>
                                          <p:spTgt spid="5">
                                            <p:txEl>
                                              <p:pRg st="1" end="1"/>
                                            </p:txEl>
                                          </p:spTgt>
                                        </p:tgtEl>
                                        <p:attrNameLst>
                                          <p:attrName>ppt_w</p:attrName>
                                        </p:attrNameLst>
                                      </p:cBhvr>
                                      <p:tavLst>
                                        <p:tav tm="0">
                                          <p:val>
                                            <p:fltVal val="0"/>
                                          </p:val>
                                        </p:tav>
                                        <p:tav tm="100000">
                                          <p:val>
                                            <p:strVal val="#ppt_w"/>
                                          </p:val>
                                        </p:tav>
                                      </p:tavLst>
                                    </p:anim>
                                    <p:anim calcmode="lin" valueType="num">
                                      <p:cBhvr>
                                        <p:cTn id="20" dur="500" fill="hold"/>
                                        <p:tgtEl>
                                          <p:spTgt spid="5">
                                            <p:txEl>
                                              <p:pRg st="1" end="1"/>
                                            </p:txEl>
                                          </p:spTgt>
                                        </p:tgtEl>
                                        <p:attrNameLst>
                                          <p:attrName>ppt_h</p:attrName>
                                        </p:attrNameLst>
                                      </p:cBhvr>
                                      <p:tavLst>
                                        <p:tav tm="0">
                                          <p:val>
                                            <p:fltVal val="0"/>
                                          </p:val>
                                        </p:tav>
                                        <p:tav tm="100000">
                                          <p:val>
                                            <p:strVal val="#ppt_h"/>
                                          </p:val>
                                        </p:tav>
                                      </p:tavLst>
                                    </p:anim>
                                  </p:childTnLst>
                                </p:cTn>
                              </p:par>
                            </p:childTnLst>
                          </p:cTn>
                        </p:par>
                      </p:childTnLst>
                    </p:cTn>
                  </p:par>
                  <p:par>
                    <p:cTn id="21" fill="hold">
                      <p:stCondLst>
                        <p:cond delay="indefinite"/>
                      </p:stCondLst>
                      <p:childTnLst>
                        <p:par>
                          <p:cTn id="22" fill="hold">
                            <p:stCondLst>
                              <p:cond delay="0"/>
                            </p:stCondLst>
                            <p:childTnLst>
                              <p:par>
                                <p:cTn id="23" presetID="23" presetClass="entr" presetSubtype="16" fill="hold" grpId="0" nodeType="clickEffect">
                                  <p:stCondLst>
                                    <p:cond delay="0"/>
                                  </p:stCondLst>
                                  <p:childTnLst>
                                    <p:set>
                                      <p:cBhvr>
                                        <p:cTn id="24" dur="1" fill="hold">
                                          <p:stCondLst>
                                            <p:cond delay="0"/>
                                          </p:stCondLst>
                                        </p:cTn>
                                        <p:tgtEl>
                                          <p:spTgt spid="5">
                                            <p:txEl>
                                              <p:pRg st="2" end="2"/>
                                            </p:txEl>
                                          </p:spTgt>
                                        </p:tgtEl>
                                        <p:attrNameLst>
                                          <p:attrName>style.visibility</p:attrName>
                                        </p:attrNameLst>
                                      </p:cBhvr>
                                      <p:to>
                                        <p:strVal val="visible"/>
                                      </p:to>
                                    </p:set>
                                    <p:anim calcmode="lin" valueType="num">
                                      <p:cBhvr>
                                        <p:cTn id="25" dur="500" fill="hold"/>
                                        <p:tgtEl>
                                          <p:spTgt spid="5">
                                            <p:txEl>
                                              <p:pRg st="2" end="2"/>
                                            </p:txEl>
                                          </p:spTgt>
                                        </p:tgtEl>
                                        <p:attrNameLst>
                                          <p:attrName>ppt_w</p:attrName>
                                        </p:attrNameLst>
                                      </p:cBhvr>
                                      <p:tavLst>
                                        <p:tav tm="0">
                                          <p:val>
                                            <p:fltVal val="0"/>
                                          </p:val>
                                        </p:tav>
                                        <p:tav tm="100000">
                                          <p:val>
                                            <p:strVal val="#ppt_w"/>
                                          </p:val>
                                        </p:tav>
                                      </p:tavLst>
                                    </p:anim>
                                    <p:anim calcmode="lin" valueType="num">
                                      <p:cBhvr>
                                        <p:cTn id="26" dur="500" fill="hold"/>
                                        <p:tgtEl>
                                          <p:spTgt spid="5">
                                            <p:txEl>
                                              <p:pRg st="2" end="2"/>
                                            </p:txEl>
                                          </p:spTgt>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3" descr="516948436_8c3792eab2.jpg"/>
          <p:cNvPicPr>
            <a:picLocks noChangeAspect="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8" name="Cloud Callout 7"/>
          <p:cNvSpPr/>
          <p:nvPr/>
        </p:nvSpPr>
        <p:spPr>
          <a:xfrm>
            <a:off x="1905000" y="1066800"/>
            <a:ext cx="4038600" cy="4038600"/>
          </a:xfrm>
          <a:prstGeom prst="cloudCallout">
            <a:avLst>
              <a:gd name="adj1" fmla="val 87502"/>
              <a:gd name="adj2" fmla="val 86861"/>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p:cNvSpPr/>
          <p:nvPr/>
        </p:nvSpPr>
        <p:spPr>
          <a:xfrm>
            <a:off x="76200" y="1981200"/>
            <a:ext cx="8991600" cy="2362200"/>
          </a:xfrm>
          <a:prstGeom prst="rect">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itle 1"/>
          <p:cNvSpPr>
            <a:spLocks noGrp="1"/>
          </p:cNvSpPr>
          <p:nvPr>
            <p:ph type="title"/>
          </p:nvPr>
        </p:nvSpPr>
        <p:spPr>
          <a:xfrm>
            <a:off x="0" y="2133600"/>
            <a:ext cx="7315200" cy="838200"/>
          </a:xfrm>
        </p:spPr>
        <p:txBody>
          <a:bodyPr>
            <a:normAutofit/>
          </a:bodyPr>
          <a:lstStyle/>
          <a:p>
            <a:pPr algn="ctr"/>
            <a:r>
              <a:rPr lang="en-US" sz="3500" cap="none" dirty="0">
                <a:solidFill>
                  <a:srgbClr val="FF00FF"/>
                </a:solidFill>
                <a:effectLst/>
                <a:latin typeface="Cooper Std Black" pitchFamily="18" charset="0"/>
                <a:cs typeface="Times New Roman" pitchFamily="18" charset="0"/>
              </a:rPr>
              <a:t>Let us pray</a:t>
            </a:r>
          </a:p>
        </p:txBody>
      </p:sp>
      <p:sp>
        <p:nvSpPr>
          <p:cNvPr id="5" name="Content Placeholder 2"/>
          <p:cNvSpPr>
            <a:spLocks noGrp="1"/>
          </p:cNvSpPr>
          <p:nvPr>
            <p:ph idx="1"/>
          </p:nvPr>
        </p:nvSpPr>
        <p:spPr>
          <a:xfrm>
            <a:off x="76200" y="2971800"/>
            <a:ext cx="6934200" cy="1143000"/>
          </a:xfrm>
        </p:spPr>
        <p:txBody>
          <a:bodyPr>
            <a:noAutofit/>
          </a:bodyPr>
          <a:lstStyle/>
          <a:p>
            <a:pPr algn="ctr">
              <a:buNone/>
            </a:pPr>
            <a:r>
              <a:rPr lang="en-US" sz="2500" dirty="0">
                <a:solidFill>
                  <a:schemeClr val="tx1"/>
                </a:solidFill>
                <a:latin typeface="Arial" pitchFamily="34" charset="0"/>
                <a:cs typeface="Arial" pitchFamily="34" charset="0"/>
              </a:rPr>
              <a:t>God my creator, help me </a:t>
            </a:r>
          </a:p>
          <a:p>
            <a:pPr algn="ctr">
              <a:buNone/>
            </a:pPr>
            <a:r>
              <a:rPr lang="en-US" sz="2500" dirty="0">
                <a:solidFill>
                  <a:schemeClr val="tx1"/>
                </a:solidFill>
                <a:latin typeface="Arial" pitchFamily="34" charset="0"/>
                <a:cs typeface="Arial" pitchFamily="34" charset="0"/>
              </a:rPr>
              <a:t>not to sin against you.</a:t>
            </a:r>
          </a:p>
        </p:txBody>
      </p:sp>
      <p:pic>
        <p:nvPicPr>
          <p:cNvPr id="2050" name="Picture 2" descr="C:\Users\user\Desktop\Bitmap in Lesson1 curved.cdr.tif"/>
          <p:cNvPicPr>
            <a:picLocks noChangeAspect="1" noChangeArrowheads="1"/>
          </p:cNvPicPr>
          <p:nvPr/>
        </p:nvPicPr>
        <p:blipFill>
          <a:blip r:embed="rId3" cstate="print"/>
          <a:srcRect/>
          <a:stretch>
            <a:fillRect/>
          </a:stretch>
        </p:blipFill>
        <p:spPr bwMode="auto">
          <a:xfrm>
            <a:off x="7315200" y="2133600"/>
            <a:ext cx="1579562" cy="2104689"/>
          </a:xfrm>
          <a:prstGeom prst="rect">
            <a:avLst/>
          </a:prstGeom>
          <a:noFill/>
        </p:spPr>
      </p:pic>
    </p:spTree>
  </p:cSld>
  <p:clrMapOvr>
    <a:masterClrMapping/>
  </p:clrMapOvr>
  <p:transition>
    <p:cover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p:cTn id="13" dur="500" fill="hold"/>
                                        <p:tgtEl>
                                          <p:spTgt spid="5"/>
                                        </p:tgtEl>
                                        <p:attrNameLst>
                                          <p:attrName>ppt_w</p:attrName>
                                        </p:attrNameLst>
                                      </p:cBhvr>
                                      <p:tavLst>
                                        <p:tav tm="0">
                                          <p:val>
                                            <p:fltVal val="0"/>
                                          </p:val>
                                        </p:tav>
                                        <p:tav tm="100000">
                                          <p:val>
                                            <p:strVal val="#ppt_w"/>
                                          </p:val>
                                        </p:tav>
                                      </p:tavLst>
                                    </p:anim>
                                    <p:anim calcmode="lin" valueType="num">
                                      <p:cBhvr>
                                        <p:cTn id="14" dur="500" fill="hold"/>
                                        <p:tgtEl>
                                          <p:spTgt spid="5"/>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3" descr="516948436_8c3792eab2.jpg"/>
          <p:cNvPicPr>
            <a:picLocks noChangeAspect="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10" name="32-Point Star 9"/>
          <p:cNvSpPr/>
          <p:nvPr/>
        </p:nvSpPr>
        <p:spPr>
          <a:xfrm>
            <a:off x="2133600" y="381000"/>
            <a:ext cx="4800600" cy="4648200"/>
          </a:xfrm>
          <a:prstGeom prst="star32">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ounded Rectangle 5"/>
          <p:cNvSpPr/>
          <p:nvPr/>
        </p:nvSpPr>
        <p:spPr>
          <a:xfrm>
            <a:off x="76200" y="1828800"/>
            <a:ext cx="8991600" cy="1066800"/>
          </a:xfrm>
          <a:prstGeom prst="roundRect">
            <a:avLst>
              <a:gd name="adj" fmla="val 12476"/>
            </a:avLst>
          </a:prstGeom>
          <a:solidFill>
            <a:srgbClr val="0066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Rounded Rectangle 11"/>
          <p:cNvSpPr/>
          <p:nvPr/>
        </p:nvSpPr>
        <p:spPr>
          <a:xfrm>
            <a:off x="6019800" y="2057400"/>
            <a:ext cx="2895600" cy="609600"/>
          </a:xfrm>
          <a:prstGeom prst="roundRect">
            <a:avLst>
              <a:gd name="adj" fmla="val 50000"/>
            </a:avLst>
          </a:prstGeom>
          <a:solidFill>
            <a:srgbClr val="FFFFCC"/>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Title 1"/>
          <p:cNvSpPr>
            <a:spLocks noGrp="1"/>
          </p:cNvSpPr>
          <p:nvPr>
            <p:ph type="title"/>
          </p:nvPr>
        </p:nvSpPr>
        <p:spPr>
          <a:xfrm>
            <a:off x="0" y="1905000"/>
            <a:ext cx="4572000" cy="838200"/>
          </a:xfrm>
        </p:spPr>
        <p:txBody>
          <a:bodyPr>
            <a:normAutofit/>
          </a:bodyPr>
          <a:lstStyle/>
          <a:p>
            <a:pPr algn="ctr"/>
            <a:r>
              <a:rPr lang="en-US" sz="3500" cap="none" dirty="0">
                <a:solidFill>
                  <a:srgbClr val="FFFF00"/>
                </a:solidFill>
                <a:effectLst/>
                <a:latin typeface="Cooper Std Black" pitchFamily="18" charset="0"/>
                <a:cs typeface="Times New Roman" pitchFamily="18" charset="0"/>
              </a:rPr>
              <a:t>Bible reading </a:t>
            </a:r>
          </a:p>
        </p:txBody>
      </p:sp>
      <p:sp>
        <p:nvSpPr>
          <p:cNvPr id="5" name="Content Placeholder 2"/>
          <p:cNvSpPr>
            <a:spLocks noGrp="1"/>
          </p:cNvSpPr>
          <p:nvPr>
            <p:ph idx="1"/>
          </p:nvPr>
        </p:nvSpPr>
        <p:spPr>
          <a:xfrm>
            <a:off x="6019800" y="2133600"/>
            <a:ext cx="2895600" cy="609600"/>
          </a:xfrm>
          <a:noFill/>
        </p:spPr>
        <p:txBody>
          <a:bodyPr>
            <a:noAutofit/>
          </a:bodyPr>
          <a:lstStyle/>
          <a:p>
            <a:pPr algn="ctr">
              <a:buNone/>
            </a:pPr>
            <a:r>
              <a:rPr lang="en-US" sz="2500" dirty="0">
                <a:solidFill>
                  <a:schemeClr val="tx1"/>
                </a:solidFill>
                <a:latin typeface="Arial" pitchFamily="34" charset="0"/>
                <a:cs typeface="Arial" pitchFamily="34" charset="0"/>
              </a:rPr>
              <a:t>Genesis 6:13-22</a:t>
            </a:r>
            <a:endParaRPr lang="en-US" sz="2500" dirty="0">
              <a:solidFill>
                <a:srgbClr val="FF00FF"/>
              </a:solidFill>
              <a:latin typeface="Arial" pitchFamily="34" charset="0"/>
              <a:cs typeface="Arial" pitchFamily="34" charset="0"/>
            </a:endParaRPr>
          </a:p>
        </p:txBody>
      </p:sp>
      <p:sp>
        <p:nvSpPr>
          <p:cNvPr id="8" name="Rounded Rectangle 7"/>
          <p:cNvSpPr/>
          <p:nvPr/>
        </p:nvSpPr>
        <p:spPr>
          <a:xfrm>
            <a:off x="76200" y="3048000"/>
            <a:ext cx="8991600" cy="2971800"/>
          </a:xfrm>
          <a:prstGeom prst="roundRect">
            <a:avLst>
              <a:gd name="adj" fmla="val 12476"/>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Title 1"/>
          <p:cNvSpPr txBox="1">
            <a:spLocks/>
          </p:cNvSpPr>
          <p:nvPr/>
        </p:nvSpPr>
        <p:spPr>
          <a:xfrm>
            <a:off x="2743200" y="3200400"/>
            <a:ext cx="5486400" cy="838200"/>
          </a:xfrm>
          <a:prstGeom prst="rect">
            <a:avLst/>
          </a:prstGeom>
        </p:spPr>
        <p:txBody>
          <a:bodyPr vert="horz"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500" b="0" i="0" u="none" strike="noStrike" kern="1200" cap="none" spc="0" normalizeH="0" baseline="0" noProof="0" dirty="0">
                <a:ln>
                  <a:noFill/>
                </a:ln>
                <a:solidFill>
                  <a:srgbClr val="00B0F0"/>
                </a:solidFill>
                <a:effectLst/>
                <a:uLnTx/>
                <a:uFillTx/>
                <a:latin typeface="Cooper Std Black" pitchFamily="18" charset="0"/>
                <a:ea typeface="+mj-ea"/>
                <a:cs typeface="Times New Roman" pitchFamily="18" charset="0"/>
              </a:rPr>
              <a:t>My favorite Bible sentence</a:t>
            </a:r>
          </a:p>
        </p:txBody>
      </p:sp>
      <p:sp>
        <p:nvSpPr>
          <p:cNvPr id="11" name="Title 1"/>
          <p:cNvSpPr txBox="1">
            <a:spLocks/>
          </p:cNvSpPr>
          <p:nvPr/>
        </p:nvSpPr>
        <p:spPr>
          <a:xfrm>
            <a:off x="1447800" y="3810000"/>
            <a:ext cx="7543800" cy="1981200"/>
          </a:xfrm>
          <a:prstGeom prst="rect">
            <a:avLst/>
          </a:prstGeom>
        </p:spPr>
        <p:txBody>
          <a:bodyPr vert="horz" anchor="ctr">
            <a:noAutofit/>
          </a:bodyPr>
          <a:lstStyle/>
          <a:p>
            <a:pPr marL="0" marR="0" lvl="0" indent="0" algn="ctr" defTabSz="914400" rtl="0" eaLnBrk="1" fontAlgn="auto" latinLnBrk="0" hangingPunct="1">
              <a:lnSpc>
                <a:spcPct val="250000"/>
              </a:lnSpc>
              <a:spcBef>
                <a:spcPct val="0"/>
              </a:spcBef>
              <a:spcAft>
                <a:spcPts val="0"/>
              </a:spcAft>
              <a:buClrTx/>
              <a:buSzTx/>
              <a:buFontTx/>
              <a:buNone/>
              <a:tabLst/>
              <a:defRPr/>
            </a:pPr>
            <a:r>
              <a:rPr kumimoji="0" lang="en-US" sz="1500" b="1" i="0" u="none" strike="noStrike" kern="1200" cap="none" spc="0" normalizeH="0" baseline="0" noProof="0" dirty="0">
                <a:ln>
                  <a:noFill/>
                </a:ln>
                <a:effectLst/>
                <a:uLnTx/>
                <a:uFillTx/>
                <a:latin typeface="Arial" pitchFamily="34" charset="0"/>
                <a:ea typeface="+mj-ea"/>
                <a:cs typeface="Arial" pitchFamily="34" charset="0"/>
              </a:rPr>
              <a:t>………………………………………………………………………………………………………………………………...………………………………………………………………………………………………………………………………...............................................................</a:t>
            </a:r>
          </a:p>
        </p:txBody>
      </p:sp>
      <p:pic>
        <p:nvPicPr>
          <p:cNvPr id="3074" name="Picture 2" descr="C:\Users\user\Desktop\Bitmap in Lesson1 curved.cdr.jpg"/>
          <p:cNvPicPr>
            <a:picLocks noChangeAspect="1" noChangeArrowheads="1"/>
          </p:cNvPicPr>
          <p:nvPr/>
        </p:nvPicPr>
        <p:blipFill>
          <a:blip r:embed="rId3" cstate="print"/>
          <a:srcRect/>
          <a:stretch>
            <a:fillRect/>
          </a:stretch>
        </p:blipFill>
        <p:spPr bwMode="auto">
          <a:xfrm>
            <a:off x="228600" y="3200400"/>
            <a:ext cx="1905000" cy="2643488"/>
          </a:xfrm>
          <a:prstGeom prst="roundRect">
            <a:avLst>
              <a:gd name="adj" fmla="val 14768"/>
            </a:avLst>
          </a:prstGeom>
          <a:noFill/>
        </p:spPr>
      </p:pic>
    </p:spTree>
  </p:cSld>
  <p:clrMapOvr>
    <a:masterClrMapping/>
  </p:clrMapOvr>
  <p:transition>
    <p:cover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5">
                                            <p:txEl>
                                              <p:pRg st="0" end="0"/>
                                            </p:txEl>
                                          </p:spTgt>
                                        </p:tgtEl>
                                        <p:attrNameLst>
                                          <p:attrName>style.visibility</p:attrName>
                                        </p:attrNameLst>
                                      </p:cBhvr>
                                      <p:to>
                                        <p:strVal val="visible"/>
                                      </p:to>
                                    </p:set>
                                    <p:anim calcmode="lin" valueType="num">
                                      <p:cBhvr>
                                        <p:cTn id="13" dur="500" fill="hold"/>
                                        <p:tgtEl>
                                          <p:spTgt spid="5">
                                            <p:txEl>
                                              <p:pRg st="0" end="0"/>
                                            </p:txEl>
                                          </p:spTgt>
                                        </p:tgtEl>
                                        <p:attrNameLst>
                                          <p:attrName>ppt_w</p:attrName>
                                        </p:attrNameLst>
                                      </p:cBhvr>
                                      <p:tavLst>
                                        <p:tav tm="0">
                                          <p:val>
                                            <p:fltVal val="0"/>
                                          </p:val>
                                        </p:tav>
                                        <p:tav tm="100000">
                                          <p:val>
                                            <p:strVal val="#ppt_w"/>
                                          </p:val>
                                        </p:tav>
                                      </p:tavLst>
                                    </p:anim>
                                    <p:anim calcmode="lin" valueType="num">
                                      <p:cBhvr>
                                        <p:cTn id="14" dur="500" fill="hold"/>
                                        <p:tgtEl>
                                          <p:spTgt spid="5">
                                            <p:txEl>
                                              <p:pRg st="0" end="0"/>
                                            </p:txEl>
                                          </p:spTgt>
                                        </p:tgtEl>
                                        <p:attrNameLst>
                                          <p:attrName>ppt_h</p:attrName>
                                        </p:attrNameLst>
                                      </p:cBhvr>
                                      <p:tavLst>
                                        <p:tav tm="0">
                                          <p:val>
                                            <p:fltVal val="0"/>
                                          </p:val>
                                        </p:tav>
                                        <p:tav tm="100000">
                                          <p:val>
                                            <p:strVal val="#ppt_h"/>
                                          </p:val>
                                        </p:tav>
                                      </p:tavLst>
                                    </p:anim>
                                  </p:childTnLst>
                                </p:cTn>
                              </p:par>
                            </p:childTnLst>
                          </p:cTn>
                        </p:par>
                      </p:childTnLst>
                    </p:cTn>
                  </p:par>
                  <p:par>
                    <p:cTn id="15" fill="hold">
                      <p:stCondLst>
                        <p:cond delay="indefinite"/>
                      </p:stCondLst>
                      <p:childTnLst>
                        <p:par>
                          <p:cTn id="16" fill="hold">
                            <p:stCondLst>
                              <p:cond delay="0"/>
                            </p:stCondLst>
                            <p:childTnLst>
                              <p:par>
                                <p:cTn id="17" presetID="23" presetClass="entr" presetSubtype="16" fill="hold" grpId="0" nodeType="clickEffect">
                                  <p:stCondLst>
                                    <p:cond delay="0"/>
                                  </p:stCondLst>
                                  <p:childTnLst>
                                    <p:set>
                                      <p:cBhvr>
                                        <p:cTn id="18" dur="1" fill="hold">
                                          <p:stCondLst>
                                            <p:cond delay="0"/>
                                          </p:stCondLst>
                                        </p:cTn>
                                        <p:tgtEl>
                                          <p:spTgt spid="9"/>
                                        </p:tgtEl>
                                        <p:attrNameLst>
                                          <p:attrName>style.visibility</p:attrName>
                                        </p:attrNameLst>
                                      </p:cBhvr>
                                      <p:to>
                                        <p:strVal val="visible"/>
                                      </p:to>
                                    </p:set>
                                    <p:anim calcmode="lin" valueType="num">
                                      <p:cBhvr>
                                        <p:cTn id="19" dur="500" fill="hold"/>
                                        <p:tgtEl>
                                          <p:spTgt spid="9"/>
                                        </p:tgtEl>
                                        <p:attrNameLst>
                                          <p:attrName>ppt_w</p:attrName>
                                        </p:attrNameLst>
                                      </p:cBhvr>
                                      <p:tavLst>
                                        <p:tav tm="0">
                                          <p:val>
                                            <p:fltVal val="0"/>
                                          </p:val>
                                        </p:tav>
                                        <p:tav tm="100000">
                                          <p:val>
                                            <p:strVal val="#ppt_w"/>
                                          </p:val>
                                        </p:tav>
                                      </p:tavLst>
                                    </p:anim>
                                    <p:anim calcmode="lin" valueType="num">
                                      <p:cBhvr>
                                        <p:cTn id="20" dur="500" fill="hold"/>
                                        <p:tgtEl>
                                          <p:spTgt spid="9"/>
                                        </p:tgtEl>
                                        <p:attrNameLst>
                                          <p:attrName>ppt_h</p:attrName>
                                        </p:attrNameLst>
                                      </p:cBhvr>
                                      <p:tavLst>
                                        <p:tav tm="0">
                                          <p:val>
                                            <p:fltVal val="0"/>
                                          </p:val>
                                        </p:tav>
                                        <p:tav tm="100000">
                                          <p:val>
                                            <p:strVal val="#ppt_h"/>
                                          </p:val>
                                        </p:tav>
                                      </p:tavLst>
                                    </p:anim>
                                  </p:childTnLst>
                                </p:cTn>
                              </p:par>
                            </p:childTnLst>
                          </p:cTn>
                        </p:par>
                      </p:childTnLst>
                    </p:cTn>
                  </p:par>
                  <p:par>
                    <p:cTn id="21" fill="hold">
                      <p:stCondLst>
                        <p:cond delay="indefinite"/>
                      </p:stCondLst>
                      <p:childTnLst>
                        <p:par>
                          <p:cTn id="22" fill="hold">
                            <p:stCondLst>
                              <p:cond delay="0"/>
                            </p:stCondLst>
                            <p:childTnLst>
                              <p:par>
                                <p:cTn id="23" presetID="23" presetClass="entr" presetSubtype="16" fill="hold" grpId="0" nodeType="clickEffect">
                                  <p:stCondLst>
                                    <p:cond delay="0"/>
                                  </p:stCondLst>
                                  <p:childTnLst>
                                    <p:set>
                                      <p:cBhvr>
                                        <p:cTn id="24" dur="1" fill="hold">
                                          <p:stCondLst>
                                            <p:cond delay="0"/>
                                          </p:stCondLst>
                                        </p:cTn>
                                        <p:tgtEl>
                                          <p:spTgt spid="11"/>
                                        </p:tgtEl>
                                        <p:attrNameLst>
                                          <p:attrName>style.visibility</p:attrName>
                                        </p:attrNameLst>
                                      </p:cBhvr>
                                      <p:to>
                                        <p:strVal val="visible"/>
                                      </p:to>
                                    </p:set>
                                    <p:anim calcmode="lin" valueType="num">
                                      <p:cBhvr>
                                        <p:cTn id="25" dur="500" fill="hold"/>
                                        <p:tgtEl>
                                          <p:spTgt spid="11"/>
                                        </p:tgtEl>
                                        <p:attrNameLst>
                                          <p:attrName>ppt_w</p:attrName>
                                        </p:attrNameLst>
                                      </p:cBhvr>
                                      <p:tavLst>
                                        <p:tav tm="0">
                                          <p:val>
                                            <p:fltVal val="0"/>
                                          </p:val>
                                        </p:tav>
                                        <p:tav tm="100000">
                                          <p:val>
                                            <p:strVal val="#ppt_w"/>
                                          </p:val>
                                        </p:tav>
                                      </p:tavLst>
                                    </p:anim>
                                    <p:anim calcmode="lin" valueType="num">
                                      <p:cBhvr>
                                        <p:cTn id="26" dur="500" fill="hold"/>
                                        <p:tgtEl>
                                          <p:spTgt spid="11"/>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build="p"/>
      <p:bldP spid="9" grpId="0"/>
      <p:bldP spid="11"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3" descr="516948436_8c3792eab2.jpg"/>
          <p:cNvPicPr>
            <a:picLocks noChangeAspect="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6" name="Rounded Rectangle 5"/>
          <p:cNvSpPr/>
          <p:nvPr/>
        </p:nvSpPr>
        <p:spPr>
          <a:xfrm>
            <a:off x="76200" y="152400"/>
            <a:ext cx="8991600" cy="1143000"/>
          </a:xfrm>
          <a:prstGeom prst="roundRect">
            <a:avLst>
              <a:gd name="adj" fmla="val 12476"/>
            </a:avLst>
          </a:prstGeom>
          <a:solidFill>
            <a:srgbClr val="00B0F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Chord 15"/>
          <p:cNvSpPr/>
          <p:nvPr/>
        </p:nvSpPr>
        <p:spPr>
          <a:xfrm rot="6788941">
            <a:off x="5629326" y="828726"/>
            <a:ext cx="914400" cy="914400"/>
          </a:xfrm>
          <a:prstGeom prst="chord">
            <a:avLst/>
          </a:prstGeom>
          <a:noFill/>
          <a:ln w="762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p:cNvSpPr/>
          <p:nvPr/>
        </p:nvSpPr>
        <p:spPr>
          <a:xfrm>
            <a:off x="0" y="2819400"/>
            <a:ext cx="9144000" cy="39624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nvGrpSpPr>
          <p:cNvPr id="15" name="Group 14"/>
          <p:cNvGrpSpPr/>
          <p:nvPr/>
        </p:nvGrpSpPr>
        <p:grpSpPr>
          <a:xfrm>
            <a:off x="4208362" y="1371600"/>
            <a:ext cx="4326038" cy="1981200"/>
            <a:chOff x="2209800" y="1447800"/>
            <a:chExt cx="4665562" cy="1981200"/>
          </a:xfrm>
          <a:solidFill>
            <a:srgbClr val="66CCFF"/>
          </a:solidFill>
        </p:grpSpPr>
        <p:sp>
          <p:nvSpPr>
            <p:cNvPr id="8" name="Cube 7"/>
            <p:cNvSpPr/>
            <p:nvPr/>
          </p:nvSpPr>
          <p:spPr>
            <a:xfrm flipH="1">
              <a:off x="2209800" y="1447800"/>
              <a:ext cx="4648200" cy="1981200"/>
            </a:xfrm>
            <a:prstGeom prst="cube">
              <a:avLst>
                <a:gd name="adj" fmla="val 9172"/>
              </a:avLst>
            </a:prstGeom>
            <a:grp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Freeform 12"/>
            <p:cNvSpPr/>
            <p:nvPr/>
          </p:nvSpPr>
          <p:spPr>
            <a:xfrm>
              <a:off x="2395959" y="1817225"/>
              <a:ext cx="4479403" cy="0"/>
            </a:xfrm>
            <a:custGeom>
              <a:avLst/>
              <a:gdLst>
                <a:gd name="connsiteX0" fmla="*/ 0 w 4479403"/>
                <a:gd name="connsiteY0" fmla="*/ 0 h 0"/>
                <a:gd name="connsiteX1" fmla="*/ 4479403 w 4479403"/>
                <a:gd name="connsiteY1" fmla="*/ 0 h 0"/>
              </a:gdLst>
              <a:ahLst/>
              <a:cxnLst>
                <a:cxn ang="0">
                  <a:pos x="connsiteX0" y="connsiteY0"/>
                </a:cxn>
                <a:cxn ang="0">
                  <a:pos x="connsiteX1" y="connsiteY1"/>
                </a:cxn>
              </a:cxnLst>
              <a:rect l="l" t="t" r="r" b="b"/>
              <a:pathLst>
                <a:path w="4479403">
                  <a:moveTo>
                    <a:pt x="0" y="0"/>
                  </a:moveTo>
                  <a:lnTo>
                    <a:pt x="4479403" y="0"/>
                  </a:lnTo>
                </a:path>
              </a:pathLst>
            </a:custGeom>
            <a:grpFill/>
            <a:ln w="28575">
              <a:solidFill>
                <a:srgbClr val="0070C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4" name="Freeform 13"/>
            <p:cNvSpPr/>
            <p:nvPr/>
          </p:nvSpPr>
          <p:spPr>
            <a:xfrm>
              <a:off x="2222339" y="1632030"/>
              <a:ext cx="185195" cy="185195"/>
            </a:xfrm>
            <a:custGeom>
              <a:avLst/>
              <a:gdLst>
                <a:gd name="connsiteX0" fmla="*/ 185195 w 185195"/>
                <a:gd name="connsiteY0" fmla="*/ 185195 h 185195"/>
                <a:gd name="connsiteX1" fmla="*/ 0 w 185195"/>
                <a:gd name="connsiteY1" fmla="*/ 0 h 185195"/>
              </a:gdLst>
              <a:ahLst/>
              <a:cxnLst>
                <a:cxn ang="0">
                  <a:pos x="connsiteX0" y="connsiteY0"/>
                </a:cxn>
                <a:cxn ang="0">
                  <a:pos x="connsiteX1" y="connsiteY1"/>
                </a:cxn>
              </a:cxnLst>
              <a:rect l="l" t="t" r="r" b="b"/>
              <a:pathLst>
                <a:path w="185195" h="185195">
                  <a:moveTo>
                    <a:pt x="185195" y="185195"/>
                  </a:moveTo>
                  <a:lnTo>
                    <a:pt x="0" y="0"/>
                  </a:lnTo>
                </a:path>
              </a:pathLst>
            </a:custGeom>
            <a:grpFill/>
            <a:ln w="28575">
              <a:solidFill>
                <a:srgbClr val="0070C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sp>
        <p:nvSpPr>
          <p:cNvPr id="17" name="Title 1"/>
          <p:cNvSpPr>
            <a:spLocks noGrp="1"/>
          </p:cNvSpPr>
          <p:nvPr>
            <p:ph type="title"/>
          </p:nvPr>
        </p:nvSpPr>
        <p:spPr>
          <a:xfrm>
            <a:off x="0" y="228600"/>
            <a:ext cx="6096000" cy="838200"/>
          </a:xfrm>
        </p:spPr>
        <p:txBody>
          <a:bodyPr>
            <a:noAutofit/>
          </a:bodyPr>
          <a:lstStyle/>
          <a:p>
            <a:pPr algn="ctr"/>
            <a:r>
              <a:rPr lang="en-US" sz="3000" cap="none" dirty="0">
                <a:solidFill>
                  <a:schemeClr val="bg1"/>
                </a:solidFill>
                <a:effectLst/>
                <a:latin typeface="Cooper Std Black" pitchFamily="18" charset="0"/>
                <a:cs typeface="Times New Roman" pitchFamily="18" charset="0"/>
              </a:rPr>
              <a:t>Select the words from the </a:t>
            </a:r>
            <a:br>
              <a:rPr lang="en-US" sz="3000" cap="none" dirty="0">
                <a:solidFill>
                  <a:schemeClr val="bg1"/>
                </a:solidFill>
                <a:effectLst/>
                <a:latin typeface="Cooper Std Black" pitchFamily="18" charset="0"/>
                <a:cs typeface="Times New Roman" pitchFamily="18" charset="0"/>
              </a:rPr>
            </a:br>
            <a:r>
              <a:rPr lang="en-US" sz="3000" cap="none" dirty="0">
                <a:solidFill>
                  <a:schemeClr val="bg1"/>
                </a:solidFill>
                <a:effectLst/>
                <a:latin typeface="Cooper Std Black" pitchFamily="18" charset="0"/>
                <a:cs typeface="Times New Roman" pitchFamily="18" charset="0"/>
              </a:rPr>
              <a:t>word bag and fill in</a:t>
            </a:r>
            <a:endParaRPr lang="en-US" sz="2500" cap="none" dirty="0">
              <a:solidFill>
                <a:schemeClr val="bg1"/>
              </a:solidFill>
              <a:effectLst/>
              <a:latin typeface="Arial" pitchFamily="34" charset="0"/>
              <a:cs typeface="Arial" pitchFamily="34" charset="0"/>
            </a:endParaRPr>
          </a:p>
        </p:txBody>
      </p:sp>
      <p:sp>
        <p:nvSpPr>
          <p:cNvPr id="18" name="Title 1"/>
          <p:cNvSpPr txBox="1">
            <a:spLocks/>
          </p:cNvSpPr>
          <p:nvPr/>
        </p:nvSpPr>
        <p:spPr>
          <a:xfrm>
            <a:off x="304800" y="3733800"/>
            <a:ext cx="8458200" cy="2743200"/>
          </a:xfrm>
          <a:prstGeom prst="rect">
            <a:avLst/>
          </a:prstGeom>
          <a:ln>
            <a:noFill/>
          </a:ln>
        </p:spPr>
        <p:txBody>
          <a:bodyPr vert="horz" anchor="ctr">
            <a:noAutofit/>
          </a:bodyPr>
          <a:lstStyle/>
          <a:p>
            <a:pPr marL="457200" lvl="0" indent="-457200" algn="just">
              <a:lnSpc>
                <a:spcPct val="150000"/>
              </a:lnSpc>
              <a:spcBef>
                <a:spcPct val="0"/>
              </a:spcBef>
              <a:buAutoNum type="arabicPeriod"/>
            </a:pPr>
            <a:r>
              <a:rPr lang="en-US" sz="2000" noProof="0" dirty="0">
                <a:latin typeface="Arial" pitchFamily="34" charset="0"/>
                <a:ea typeface="+mj-ea"/>
                <a:cs typeface="Arial" pitchFamily="34" charset="0"/>
              </a:rPr>
              <a:t>The man who made the ark is…………………………………………</a:t>
            </a:r>
          </a:p>
          <a:p>
            <a:pPr marL="457200" lvl="0" indent="-457200" algn="just">
              <a:lnSpc>
                <a:spcPct val="150000"/>
              </a:lnSpc>
              <a:spcBef>
                <a:spcPct val="0"/>
              </a:spcBef>
              <a:buAutoNum type="arabicPeriod"/>
            </a:pPr>
            <a:r>
              <a:rPr kumimoji="0" lang="en-US" sz="2000" b="0" i="0" u="none" strike="noStrike" kern="1200" cap="none" spc="0" normalizeH="0" baseline="0" dirty="0">
                <a:effectLst/>
                <a:uLnTx/>
                <a:uFillTx/>
                <a:latin typeface="Arial" pitchFamily="34" charset="0"/>
                <a:ea typeface="+mj-ea"/>
                <a:cs typeface="Arial" pitchFamily="34" charset="0"/>
              </a:rPr>
              <a:t>For how many days did it rain continuously ……………………………</a:t>
            </a:r>
          </a:p>
          <a:p>
            <a:pPr marL="457200" lvl="0" indent="-457200" algn="just">
              <a:lnSpc>
                <a:spcPct val="150000"/>
              </a:lnSpc>
              <a:spcBef>
                <a:spcPct val="0"/>
              </a:spcBef>
              <a:buAutoNum type="arabicPeriod"/>
            </a:pPr>
            <a:r>
              <a:rPr lang="en-US" sz="2000" noProof="0" dirty="0">
                <a:latin typeface="Arial" pitchFamily="34" charset="0"/>
                <a:ea typeface="+mj-ea"/>
                <a:cs typeface="Arial" pitchFamily="34" charset="0"/>
              </a:rPr>
              <a:t>The sign of God’s covenant was the ………………………………...</a:t>
            </a:r>
          </a:p>
          <a:p>
            <a:pPr marL="457200" lvl="0" indent="-457200" algn="just">
              <a:lnSpc>
                <a:spcPct val="150000"/>
              </a:lnSpc>
              <a:spcBef>
                <a:spcPct val="0"/>
              </a:spcBef>
              <a:buAutoNum type="arabicPeriod"/>
            </a:pPr>
            <a:r>
              <a:rPr kumimoji="0" lang="en-US" sz="2000" b="0" i="0" u="none" strike="noStrike" kern="1200" cap="none" spc="0" normalizeH="0" baseline="0" dirty="0">
                <a:effectLst/>
                <a:uLnTx/>
                <a:uFillTx/>
                <a:latin typeface="Arial" pitchFamily="34" charset="0"/>
                <a:ea typeface="+mj-ea"/>
                <a:cs typeface="Arial" pitchFamily="34" charset="0"/>
              </a:rPr>
              <a:t> The name of the place where the tower was built is …………………………………………………………………………...</a:t>
            </a:r>
          </a:p>
          <a:p>
            <a:pPr marL="457200" lvl="0" indent="-457200" algn="just">
              <a:lnSpc>
                <a:spcPct val="150000"/>
              </a:lnSpc>
              <a:spcBef>
                <a:spcPct val="0"/>
              </a:spcBef>
              <a:buAutoNum type="arabicPeriod"/>
            </a:pPr>
            <a:r>
              <a:rPr lang="en-US" sz="2000" noProof="0" dirty="0">
                <a:latin typeface="Arial" pitchFamily="34" charset="0"/>
                <a:ea typeface="+mj-ea"/>
                <a:cs typeface="Arial" pitchFamily="34" charset="0"/>
              </a:rPr>
              <a:t>The name of the Bible where Noah’s story is recorded ……………………………………………………………………………</a:t>
            </a:r>
            <a:endParaRPr kumimoji="0" lang="en-US" sz="2000" b="0" i="0" u="none" strike="noStrike" kern="1200" cap="none" spc="0" normalizeH="0" baseline="0" noProof="0" dirty="0">
              <a:effectLst/>
              <a:uLnTx/>
              <a:uFillTx/>
              <a:latin typeface="Arial" pitchFamily="34" charset="0"/>
              <a:ea typeface="+mj-ea"/>
              <a:cs typeface="Arial" pitchFamily="34" charset="0"/>
            </a:endParaRPr>
          </a:p>
        </p:txBody>
      </p:sp>
      <p:sp>
        <p:nvSpPr>
          <p:cNvPr id="7" name="Title 1"/>
          <p:cNvSpPr txBox="1">
            <a:spLocks/>
          </p:cNvSpPr>
          <p:nvPr/>
        </p:nvSpPr>
        <p:spPr>
          <a:xfrm>
            <a:off x="4114800" y="2057400"/>
            <a:ext cx="4800600" cy="762000"/>
          </a:xfrm>
          <a:prstGeom prst="rect">
            <a:avLst/>
          </a:prstGeom>
          <a:ln>
            <a:noFill/>
          </a:ln>
        </p:spPr>
        <p:txBody>
          <a:bodyPr vert="horz" anchor="ctr">
            <a:noAutofit/>
          </a:bodyPr>
          <a:lstStyle/>
          <a:p>
            <a:pPr lvl="0" algn="ctr">
              <a:lnSpc>
                <a:spcPct val="150000"/>
              </a:lnSpc>
              <a:spcBef>
                <a:spcPct val="0"/>
              </a:spcBef>
            </a:pPr>
            <a:r>
              <a:rPr lang="en-US" sz="3000" b="1" noProof="0" dirty="0">
                <a:solidFill>
                  <a:srgbClr val="002060"/>
                </a:solidFill>
                <a:latin typeface="Arial" pitchFamily="34" charset="0"/>
                <a:ea typeface="+mj-ea"/>
                <a:cs typeface="Arial" pitchFamily="34" charset="0"/>
              </a:rPr>
              <a:t>40, Rainbow, Babel, Noah, Genesis</a:t>
            </a:r>
            <a:endParaRPr kumimoji="0" lang="en-US" sz="3000" b="1" i="0" u="none" strike="noStrike" kern="1200" cap="none" spc="0" normalizeH="0" baseline="0" noProof="0" dirty="0">
              <a:solidFill>
                <a:srgbClr val="002060"/>
              </a:solidFill>
              <a:effectLst/>
              <a:uLnTx/>
              <a:uFillTx/>
              <a:latin typeface="Arial" pitchFamily="34" charset="0"/>
              <a:ea typeface="+mj-ea"/>
              <a:cs typeface="Arial" pitchFamily="34" charset="0"/>
            </a:endParaRPr>
          </a:p>
        </p:txBody>
      </p:sp>
      <p:sp>
        <p:nvSpPr>
          <p:cNvPr id="12" name="Chord 11"/>
          <p:cNvSpPr/>
          <p:nvPr/>
        </p:nvSpPr>
        <p:spPr>
          <a:xfrm rot="6788941">
            <a:off x="5708273" y="847674"/>
            <a:ext cx="914400" cy="914400"/>
          </a:xfrm>
          <a:prstGeom prst="chord">
            <a:avLst/>
          </a:prstGeom>
          <a:noFill/>
          <a:ln w="762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ransition>
    <p:cover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p:cTn id="7" dur="500" fill="hold"/>
                                        <p:tgtEl>
                                          <p:spTgt spid="17"/>
                                        </p:tgtEl>
                                        <p:attrNameLst>
                                          <p:attrName>ppt_w</p:attrName>
                                        </p:attrNameLst>
                                      </p:cBhvr>
                                      <p:tavLst>
                                        <p:tav tm="0">
                                          <p:val>
                                            <p:fltVal val="0"/>
                                          </p:val>
                                        </p:tav>
                                        <p:tav tm="100000">
                                          <p:val>
                                            <p:strVal val="#ppt_w"/>
                                          </p:val>
                                        </p:tav>
                                      </p:tavLst>
                                    </p:anim>
                                    <p:anim calcmode="lin" valueType="num">
                                      <p:cBhvr>
                                        <p:cTn id="8" dur="500" fill="hold"/>
                                        <p:tgtEl>
                                          <p:spTgt spid="17"/>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18"/>
                                        </p:tgtEl>
                                        <p:attrNameLst>
                                          <p:attrName>style.visibility</p:attrName>
                                        </p:attrNameLst>
                                      </p:cBhvr>
                                      <p:to>
                                        <p:strVal val="visible"/>
                                      </p:to>
                                    </p:set>
                                    <p:anim calcmode="lin" valueType="num">
                                      <p:cBhvr>
                                        <p:cTn id="13" dur="500" fill="hold"/>
                                        <p:tgtEl>
                                          <p:spTgt spid="18"/>
                                        </p:tgtEl>
                                        <p:attrNameLst>
                                          <p:attrName>ppt_w</p:attrName>
                                        </p:attrNameLst>
                                      </p:cBhvr>
                                      <p:tavLst>
                                        <p:tav tm="0">
                                          <p:val>
                                            <p:fltVal val="0"/>
                                          </p:val>
                                        </p:tav>
                                        <p:tav tm="100000">
                                          <p:val>
                                            <p:strVal val="#ppt_w"/>
                                          </p:val>
                                        </p:tav>
                                      </p:tavLst>
                                    </p:anim>
                                    <p:anim calcmode="lin" valueType="num">
                                      <p:cBhvr>
                                        <p:cTn id="14" dur="500" fill="hold"/>
                                        <p:tgtEl>
                                          <p:spTgt spid="18"/>
                                        </p:tgtEl>
                                        <p:attrNameLst>
                                          <p:attrName>ppt_h</p:attrName>
                                        </p:attrNameLst>
                                      </p:cBhvr>
                                      <p:tavLst>
                                        <p:tav tm="0">
                                          <p:val>
                                            <p:fltVal val="0"/>
                                          </p:val>
                                        </p:tav>
                                        <p:tav tm="100000">
                                          <p:val>
                                            <p:strVal val="#ppt_h"/>
                                          </p:val>
                                        </p:tav>
                                      </p:tavLst>
                                    </p:anim>
                                  </p:childTnLst>
                                </p:cTn>
                              </p:par>
                            </p:childTnLst>
                          </p:cTn>
                        </p:par>
                      </p:childTnLst>
                    </p:cTn>
                  </p:par>
                  <p:par>
                    <p:cTn id="15" fill="hold">
                      <p:stCondLst>
                        <p:cond delay="indefinite"/>
                      </p:stCondLst>
                      <p:childTnLst>
                        <p:par>
                          <p:cTn id="16" fill="hold">
                            <p:stCondLst>
                              <p:cond delay="0"/>
                            </p:stCondLst>
                            <p:childTnLst>
                              <p:par>
                                <p:cTn id="17" presetID="23" presetClass="entr" presetSubtype="16"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anim calcmode="lin" valueType="num">
                                      <p:cBhvr>
                                        <p:cTn id="19" dur="500" fill="hold"/>
                                        <p:tgtEl>
                                          <p:spTgt spid="7"/>
                                        </p:tgtEl>
                                        <p:attrNameLst>
                                          <p:attrName>ppt_w</p:attrName>
                                        </p:attrNameLst>
                                      </p:cBhvr>
                                      <p:tavLst>
                                        <p:tav tm="0">
                                          <p:val>
                                            <p:fltVal val="0"/>
                                          </p:val>
                                        </p:tav>
                                        <p:tav tm="100000">
                                          <p:val>
                                            <p:strVal val="#ppt_w"/>
                                          </p:val>
                                        </p:tav>
                                      </p:tavLst>
                                    </p:anim>
                                    <p:anim calcmode="lin" valueType="num">
                                      <p:cBhvr>
                                        <p:cTn id="20" dur="500" fill="hold"/>
                                        <p:tgtEl>
                                          <p:spTgt spid="7"/>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18" grpId="0"/>
      <p:bldP spid="7"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3" descr="516948436_8c3792eab2.jpg"/>
          <p:cNvPicPr>
            <a:picLocks noChangeAspect="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8" name="16-Point Star 7"/>
          <p:cNvSpPr/>
          <p:nvPr/>
        </p:nvSpPr>
        <p:spPr>
          <a:xfrm>
            <a:off x="4343400" y="457200"/>
            <a:ext cx="4038600" cy="4038600"/>
          </a:xfrm>
          <a:prstGeom prst="star16">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Oval 5"/>
          <p:cNvSpPr/>
          <p:nvPr/>
        </p:nvSpPr>
        <p:spPr>
          <a:xfrm>
            <a:off x="609600" y="838200"/>
            <a:ext cx="7924800" cy="5562600"/>
          </a:xfrm>
          <a:prstGeom prst="ellipse">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Box 3"/>
          <p:cNvSpPr txBox="1"/>
          <p:nvPr/>
        </p:nvSpPr>
        <p:spPr>
          <a:xfrm>
            <a:off x="2743200" y="2438400"/>
            <a:ext cx="6858000" cy="2400657"/>
          </a:xfrm>
          <a:prstGeom prst="rect">
            <a:avLst/>
          </a:prstGeom>
          <a:noFill/>
        </p:spPr>
        <p:txBody>
          <a:bodyPr wrap="square" rtlCol="0">
            <a:spAutoFit/>
          </a:bodyPr>
          <a:lstStyle/>
          <a:p>
            <a:r>
              <a:rPr lang="en-US" sz="2500" dirty="0">
                <a:latin typeface="Arial" pitchFamily="34" charset="0"/>
                <a:cs typeface="Arial" pitchFamily="34" charset="0"/>
              </a:rPr>
              <a:t>Righteous Noah obeyed God’s words,</a:t>
            </a:r>
          </a:p>
          <a:p>
            <a:r>
              <a:rPr lang="en-US" sz="2500" dirty="0">
                <a:latin typeface="Arial" pitchFamily="34" charset="0"/>
                <a:cs typeface="Arial" pitchFamily="34" charset="0"/>
              </a:rPr>
              <a:t>And filled his ark with beasts and birds.</a:t>
            </a:r>
          </a:p>
          <a:p>
            <a:r>
              <a:rPr lang="en-US" sz="2500" dirty="0">
                <a:latin typeface="Arial" pitchFamily="34" charset="0"/>
                <a:cs typeface="Arial" pitchFamily="34" charset="0"/>
              </a:rPr>
              <a:t>The Tower of Babel was built by men,</a:t>
            </a:r>
          </a:p>
          <a:p>
            <a:r>
              <a:rPr lang="en-US" sz="2500" dirty="0">
                <a:latin typeface="Arial" pitchFamily="34" charset="0"/>
                <a:cs typeface="Arial" pitchFamily="34" charset="0"/>
              </a:rPr>
              <a:t>Whom God did scatter for being vain.</a:t>
            </a:r>
          </a:p>
          <a:p>
            <a:r>
              <a:rPr lang="en-US" sz="2500" dirty="0">
                <a:latin typeface="Arial" pitchFamily="34" charset="0"/>
                <a:cs typeface="Arial" pitchFamily="34" charset="0"/>
              </a:rPr>
              <a:t>Children, learn this lesson well:</a:t>
            </a:r>
          </a:p>
          <a:p>
            <a:r>
              <a:rPr lang="en-US" sz="2500" dirty="0">
                <a:latin typeface="Arial" pitchFamily="34" charset="0"/>
                <a:cs typeface="Arial" pitchFamily="34" charset="0"/>
              </a:rPr>
              <a:t>Let your hearts with pride never swell.</a:t>
            </a:r>
          </a:p>
        </p:txBody>
      </p:sp>
      <p:sp>
        <p:nvSpPr>
          <p:cNvPr id="5" name="TextBox 4"/>
          <p:cNvSpPr txBox="1"/>
          <p:nvPr/>
        </p:nvSpPr>
        <p:spPr>
          <a:xfrm>
            <a:off x="2438400" y="1600200"/>
            <a:ext cx="4572000" cy="630942"/>
          </a:xfrm>
          <a:prstGeom prst="rect">
            <a:avLst/>
          </a:prstGeom>
          <a:noFill/>
        </p:spPr>
        <p:txBody>
          <a:bodyPr wrap="square" rtlCol="0">
            <a:spAutoFit/>
          </a:bodyPr>
          <a:lstStyle/>
          <a:p>
            <a:pPr algn="ctr"/>
            <a:r>
              <a:rPr lang="en-US" sz="3500" b="1" dirty="0">
                <a:solidFill>
                  <a:srgbClr val="006600"/>
                </a:solidFill>
                <a:latin typeface="Cooper Std Black" pitchFamily="18" charset="0"/>
                <a:cs typeface="Times New Roman" pitchFamily="18" charset="0"/>
              </a:rPr>
              <a:t>LET US SING</a:t>
            </a:r>
          </a:p>
        </p:txBody>
      </p:sp>
      <p:pic>
        <p:nvPicPr>
          <p:cNvPr id="6147" name="Picture 3" descr="C:\Users\user\Desktop\Bitmap in Lesson7.cdr.png"/>
          <p:cNvPicPr>
            <a:picLocks noChangeAspect="1" noChangeArrowheads="1"/>
          </p:cNvPicPr>
          <p:nvPr/>
        </p:nvPicPr>
        <p:blipFill>
          <a:blip r:embed="rId3" cstate="print"/>
          <a:srcRect/>
          <a:stretch>
            <a:fillRect/>
          </a:stretch>
        </p:blipFill>
        <p:spPr bwMode="auto">
          <a:xfrm>
            <a:off x="1066800" y="2286000"/>
            <a:ext cx="1752600" cy="2617593"/>
          </a:xfrm>
          <a:prstGeom prst="rect">
            <a:avLst/>
          </a:prstGeom>
          <a:noFill/>
        </p:spPr>
      </p:pic>
    </p:spTree>
  </p:cSld>
  <p:clrMapOvr>
    <a:masterClrMapping/>
  </p:clrMapOvr>
  <p:transition>
    <p:cover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p:cTn id="13" dur="500" fill="hold"/>
                                        <p:tgtEl>
                                          <p:spTgt spid="4"/>
                                        </p:tgtEl>
                                        <p:attrNameLst>
                                          <p:attrName>ppt_w</p:attrName>
                                        </p:attrNameLst>
                                      </p:cBhvr>
                                      <p:tavLst>
                                        <p:tav tm="0">
                                          <p:val>
                                            <p:fltVal val="0"/>
                                          </p:val>
                                        </p:tav>
                                        <p:tav tm="100000">
                                          <p:val>
                                            <p:strVal val="#ppt_w"/>
                                          </p:val>
                                        </p:tav>
                                      </p:tavLst>
                                    </p:anim>
                                    <p:anim calcmode="lin" valueType="num">
                                      <p:cBhvr>
                                        <p:cTn id="14" dur="500" fill="hold"/>
                                        <p:tgtEl>
                                          <p:spTgt spid="4"/>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3" descr="516948436_8c3792eab2.jpg"/>
          <p:cNvPicPr>
            <a:picLocks noChangeAspect="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6" name="Rectangle 5"/>
          <p:cNvSpPr/>
          <p:nvPr/>
        </p:nvSpPr>
        <p:spPr>
          <a:xfrm>
            <a:off x="76200" y="2133600"/>
            <a:ext cx="4495800" cy="609600"/>
          </a:xfrm>
          <a:prstGeom prst="rect">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a:solidFill>
                  <a:schemeClr val="tx1"/>
                </a:solidFill>
                <a:latin typeface="Arial" pitchFamily="34" charset="0"/>
                <a:cs typeface="Arial" pitchFamily="34" charset="0"/>
              </a:rPr>
              <a:t>Adam and Eve acted against God</a:t>
            </a:r>
            <a:endParaRPr lang="en-US" sz="2000" dirty="0"/>
          </a:p>
        </p:txBody>
      </p:sp>
      <p:sp>
        <p:nvSpPr>
          <p:cNvPr id="4" name="Title 1"/>
          <p:cNvSpPr>
            <a:spLocks noGrp="1"/>
          </p:cNvSpPr>
          <p:nvPr>
            <p:ph type="title"/>
          </p:nvPr>
        </p:nvSpPr>
        <p:spPr>
          <a:xfrm>
            <a:off x="0" y="228600"/>
            <a:ext cx="9144000" cy="838200"/>
          </a:xfrm>
        </p:spPr>
        <p:txBody>
          <a:bodyPr>
            <a:normAutofit/>
          </a:bodyPr>
          <a:lstStyle/>
          <a:p>
            <a:pPr algn="ctr"/>
            <a:r>
              <a:rPr lang="en-US" sz="3500" cap="none" dirty="0">
                <a:solidFill>
                  <a:srgbClr val="FF00FF"/>
                </a:solidFill>
                <a:effectLst/>
                <a:latin typeface="Cooper Std Black" pitchFamily="18" charset="0"/>
                <a:cs typeface="Times New Roman" pitchFamily="18" charset="0"/>
              </a:rPr>
              <a:t>Write in the proper order</a:t>
            </a:r>
          </a:p>
        </p:txBody>
      </p:sp>
      <p:sp>
        <p:nvSpPr>
          <p:cNvPr id="9" name="Content Placeholder 2"/>
          <p:cNvSpPr txBox="1">
            <a:spLocks/>
          </p:cNvSpPr>
          <p:nvPr/>
        </p:nvSpPr>
        <p:spPr>
          <a:xfrm>
            <a:off x="457200" y="990600"/>
            <a:ext cx="8153400" cy="914400"/>
          </a:xfrm>
          <a:prstGeom prst="rect">
            <a:avLst/>
          </a:prstGeom>
        </p:spPr>
        <p:txBody>
          <a:bodyPr vert="horz">
            <a:noAutofit/>
          </a:bodyPr>
          <a:lstStyle/>
          <a:p>
            <a:pPr marL="342900" marR="0" lvl="0" indent="-342900" algn="ctr" defTabSz="914400" rtl="0" eaLnBrk="1" fontAlgn="auto" latinLnBrk="0" hangingPunct="1">
              <a:lnSpc>
                <a:spcPct val="100000"/>
              </a:lnSpc>
              <a:spcBef>
                <a:spcPct val="20000"/>
              </a:spcBef>
              <a:spcAft>
                <a:spcPts val="0"/>
              </a:spcAft>
              <a:buClr>
                <a:schemeClr val="accent1"/>
              </a:buClr>
              <a:buSzPct val="70000"/>
              <a:buFont typeface="Wingdings 2"/>
              <a:buNone/>
              <a:tabLst/>
              <a:defRPr/>
            </a:pPr>
            <a:r>
              <a:rPr kumimoji="0" lang="en-US" sz="2500" b="0" i="0" u="none" strike="noStrike" kern="1200" cap="none" spc="0" normalizeH="0" baseline="0" noProof="0" dirty="0" err="1">
                <a:ln>
                  <a:noFill/>
                </a:ln>
                <a:solidFill>
                  <a:schemeClr val="tx1"/>
                </a:solidFill>
                <a:effectLst/>
                <a:uLnTx/>
                <a:uFillTx/>
                <a:latin typeface="Arial" pitchFamily="34" charset="0"/>
                <a:ea typeface="+mn-ea"/>
                <a:cs typeface="Arial" pitchFamily="34" charset="0"/>
              </a:rPr>
              <a:t>Writr</a:t>
            </a:r>
            <a:r>
              <a:rPr kumimoji="0" lang="en-US" sz="2500" b="0" i="0" u="none" strike="noStrike" kern="1200" cap="none" spc="0" normalizeH="0" baseline="0" noProof="0" dirty="0">
                <a:ln>
                  <a:noFill/>
                </a:ln>
                <a:solidFill>
                  <a:schemeClr val="tx1"/>
                </a:solidFill>
                <a:effectLst/>
                <a:uLnTx/>
                <a:uFillTx/>
                <a:latin typeface="Arial" pitchFamily="34" charset="0"/>
                <a:ea typeface="+mn-ea"/>
                <a:cs typeface="Arial" pitchFamily="34" charset="0"/>
              </a:rPr>
              <a:t> the following in proper order in which the events occurred.</a:t>
            </a:r>
          </a:p>
        </p:txBody>
      </p:sp>
      <p:sp>
        <p:nvSpPr>
          <p:cNvPr id="11" name="Rectangle 10"/>
          <p:cNvSpPr/>
          <p:nvPr/>
        </p:nvSpPr>
        <p:spPr>
          <a:xfrm>
            <a:off x="76200" y="2895600"/>
            <a:ext cx="4495800" cy="609600"/>
          </a:xfrm>
          <a:prstGeom prst="rect">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a:solidFill>
                  <a:schemeClr val="tx1"/>
                </a:solidFill>
                <a:latin typeface="Arial" pitchFamily="34" charset="0"/>
                <a:cs typeface="Arial" pitchFamily="34" charset="0"/>
              </a:rPr>
              <a:t>There was flood on earth</a:t>
            </a:r>
            <a:endParaRPr lang="en-US" sz="2000" dirty="0"/>
          </a:p>
        </p:txBody>
      </p:sp>
      <p:sp>
        <p:nvSpPr>
          <p:cNvPr id="12" name="Rectangle 11"/>
          <p:cNvSpPr/>
          <p:nvPr/>
        </p:nvSpPr>
        <p:spPr>
          <a:xfrm>
            <a:off x="76200" y="3657600"/>
            <a:ext cx="4495800" cy="609600"/>
          </a:xfrm>
          <a:prstGeom prst="rect">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a:solidFill>
                  <a:schemeClr val="tx1"/>
                </a:solidFill>
                <a:latin typeface="Arial" pitchFamily="34" charset="0"/>
                <a:cs typeface="Arial" pitchFamily="34" charset="0"/>
              </a:rPr>
              <a:t>God created man</a:t>
            </a:r>
            <a:endParaRPr lang="en-US" sz="2000" dirty="0"/>
          </a:p>
        </p:txBody>
      </p:sp>
      <p:sp>
        <p:nvSpPr>
          <p:cNvPr id="13" name="Rectangle 12"/>
          <p:cNvSpPr/>
          <p:nvPr/>
        </p:nvSpPr>
        <p:spPr>
          <a:xfrm>
            <a:off x="76200" y="4419600"/>
            <a:ext cx="4495800" cy="609600"/>
          </a:xfrm>
          <a:prstGeom prst="rect">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a:solidFill>
                  <a:schemeClr val="tx1"/>
                </a:solidFill>
                <a:latin typeface="Arial" pitchFamily="34" charset="0"/>
                <a:cs typeface="Arial" pitchFamily="34" charset="0"/>
              </a:rPr>
              <a:t>They started building the tower of Babel</a:t>
            </a:r>
            <a:endParaRPr lang="en-US" sz="2000" dirty="0"/>
          </a:p>
        </p:txBody>
      </p:sp>
      <p:sp>
        <p:nvSpPr>
          <p:cNvPr id="14" name="Rectangle 13"/>
          <p:cNvSpPr/>
          <p:nvPr/>
        </p:nvSpPr>
        <p:spPr>
          <a:xfrm>
            <a:off x="76200" y="5181600"/>
            <a:ext cx="4495800" cy="609600"/>
          </a:xfrm>
          <a:prstGeom prst="rect">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a:solidFill>
                  <a:schemeClr val="tx1"/>
                </a:solidFill>
                <a:latin typeface="Arial" pitchFamily="34" charset="0"/>
                <a:cs typeface="Arial" pitchFamily="34" charset="0"/>
              </a:rPr>
              <a:t>God created heaven and earth</a:t>
            </a:r>
            <a:endParaRPr lang="en-US" sz="2000" dirty="0"/>
          </a:p>
        </p:txBody>
      </p:sp>
      <p:sp>
        <p:nvSpPr>
          <p:cNvPr id="15" name="Rectangle 14"/>
          <p:cNvSpPr/>
          <p:nvPr/>
        </p:nvSpPr>
        <p:spPr>
          <a:xfrm>
            <a:off x="76200" y="5943600"/>
            <a:ext cx="4495800" cy="609600"/>
          </a:xfrm>
          <a:prstGeom prst="rect">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a:solidFill>
                  <a:schemeClr val="tx1"/>
                </a:solidFill>
                <a:latin typeface="Arial" pitchFamily="34" charset="0"/>
                <a:cs typeface="Arial" pitchFamily="34" charset="0"/>
              </a:rPr>
              <a:t>Cain murdered Abel</a:t>
            </a:r>
            <a:endParaRPr lang="en-US" sz="2000" dirty="0"/>
          </a:p>
        </p:txBody>
      </p:sp>
      <p:sp>
        <p:nvSpPr>
          <p:cNvPr id="16" name="Rectangle 15"/>
          <p:cNvSpPr/>
          <p:nvPr/>
        </p:nvSpPr>
        <p:spPr>
          <a:xfrm>
            <a:off x="4572000" y="3657600"/>
            <a:ext cx="4495800" cy="609600"/>
          </a:xfrm>
          <a:prstGeom prst="rect">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a:solidFill>
                  <a:schemeClr val="tx1"/>
                </a:solidFill>
                <a:latin typeface="Arial" pitchFamily="34" charset="0"/>
                <a:cs typeface="Arial" pitchFamily="34" charset="0"/>
              </a:rPr>
              <a:t>Adam and Eve acted against God</a:t>
            </a:r>
            <a:endParaRPr lang="en-US" sz="2000" dirty="0"/>
          </a:p>
        </p:txBody>
      </p:sp>
      <p:sp>
        <p:nvSpPr>
          <p:cNvPr id="17" name="Rectangle 16"/>
          <p:cNvSpPr/>
          <p:nvPr/>
        </p:nvSpPr>
        <p:spPr>
          <a:xfrm>
            <a:off x="4572000" y="5181600"/>
            <a:ext cx="4495800" cy="609600"/>
          </a:xfrm>
          <a:prstGeom prst="rect">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a:solidFill>
                  <a:schemeClr val="tx1"/>
                </a:solidFill>
                <a:latin typeface="Arial" pitchFamily="34" charset="0"/>
                <a:cs typeface="Arial" pitchFamily="34" charset="0"/>
              </a:rPr>
              <a:t>There was flood on earth</a:t>
            </a:r>
            <a:endParaRPr lang="en-US" sz="2000" dirty="0"/>
          </a:p>
        </p:txBody>
      </p:sp>
      <p:sp>
        <p:nvSpPr>
          <p:cNvPr id="18" name="Rectangle 17"/>
          <p:cNvSpPr/>
          <p:nvPr/>
        </p:nvSpPr>
        <p:spPr>
          <a:xfrm>
            <a:off x="4572000" y="2895600"/>
            <a:ext cx="4495800" cy="609600"/>
          </a:xfrm>
          <a:prstGeom prst="rect">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a:solidFill>
                  <a:schemeClr val="tx1"/>
                </a:solidFill>
                <a:latin typeface="Arial" pitchFamily="34" charset="0"/>
                <a:cs typeface="Arial" pitchFamily="34" charset="0"/>
              </a:rPr>
              <a:t>God created man</a:t>
            </a:r>
            <a:endParaRPr lang="en-US" sz="2000" dirty="0"/>
          </a:p>
        </p:txBody>
      </p:sp>
      <p:sp>
        <p:nvSpPr>
          <p:cNvPr id="19" name="Rectangle 18"/>
          <p:cNvSpPr/>
          <p:nvPr/>
        </p:nvSpPr>
        <p:spPr>
          <a:xfrm>
            <a:off x="4572000" y="5943600"/>
            <a:ext cx="4495800" cy="609600"/>
          </a:xfrm>
          <a:prstGeom prst="rect">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a:solidFill>
                  <a:schemeClr val="tx1"/>
                </a:solidFill>
                <a:latin typeface="Arial" pitchFamily="34" charset="0"/>
                <a:cs typeface="Arial" pitchFamily="34" charset="0"/>
              </a:rPr>
              <a:t>They started building the tower of Babel</a:t>
            </a:r>
            <a:endParaRPr lang="en-US" sz="2000" dirty="0"/>
          </a:p>
        </p:txBody>
      </p:sp>
      <p:sp>
        <p:nvSpPr>
          <p:cNvPr id="20" name="Rectangle 19"/>
          <p:cNvSpPr/>
          <p:nvPr/>
        </p:nvSpPr>
        <p:spPr>
          <a:xfrm>
            <a:off x="4572000" y="2133600"/>
            <a:ext cx="4495800" cy="609600"/>
          </a:xfrm>
          <a:prstGeom prst="rect">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a:solidFill>
                  <a:schemeClr val="tx1"/>
                </a:solidFill>
                <a:latin typeface="Arial" pitchFamily="34" charset="0"/>
                <a:cs typeface="Arial" pitchFamily="34" charset="0"/>
              </a:rPr>
              <a:t>God created heaven and earth</a:t>
            </a:r>
            <a:endParaRPr lang="en-US" sz="2000" dirty="0"/>
          </a:p>
        </p:txBody>
      </p:sp>
      <p:sp>
        <p:nvSpPr>
          <p:cNvPr id="21" name="Rectangle 20"/>
          <p:cNvSpPr/>
          <p:nvPr/>
        </p:nvSpPr>
        <p:spPr>
          <a:xfrm>
            <a:off x="4572000" y="4419600"/>
            <a:ext cx="4495800" cy="609600"/>
          </a:xfrm>
          <a:prstGeom prst="rect">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a:solidFill>
                  <a:schemeClr val="tx1"/>
                </a:solidFill>
                <a:latin typeface="Arial" pitchFamily="34" charset="0"/>
                <a:cs typeface="Arial" pitchFamily="34" charset="0"/>
              </a:rPr>
              <a:t>Cain murdered Abel</a:t>
            </a:r>
            <a:endParaRPr lang="en-US" sz="2000" dirty="0"/>
          </a:p>
        </p:txBody>
      </p:sp>
    </p:spTree>
  </p:cSld>
  <p:clrMapOvr>
    <a:masterClrMapping/>
  </p:clrMapOvr>
  <p:transition>
    <p:cover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9"/>
                                        </p:tgtEl>
                                        <p:attrNameLst>
                                          <p:attrName>style.visibility</p:attrName>
                                        </p:attrNameLst>
                                      </p:cBhvr>
                                      <p:to>
                                        <p:strVal val="visible"/>
                                      </p:to>
                                    </p:set>
                                    <p:anim calcmode="lin" valueType="num">
                                      <p:cBhvr>
                                        <p:cTn id="13" dur="500" fill="hold"/>
                                        <p:tgtEl>
                                          <p:spTgt spid="9"/>
                                        </p:tgtEl>
                                        <p:attrNameLst>
                                          <p:attrName>ppt_w</p:attrName>
                                        </p:attrNameLst>
                                      </p:cBhvr>
                                      <p:tavLst>
                                        <p:tav tm="0">
                                          <p:val>
                                            <p:fltVal val="0"/>
                                          </p:val>
                                        </p:tav>
                                        <p:tav tm="100000">
                                          <p:val>
                                            <p:strVal val="#ppt_w"/>
                                          </p:val>
                                        </p:tav>
                                      </p:tavLst>
                                    </p:anim>
                                    <p:anim calcmode="lin" valueType="num">
                                      <p:cBhvr>
                                        <p:cTn id="14" dur="500" fill="hold"/>
                                        <p:tgtEl>
                                          <p:spTgt spid="9"/>
                                        </p:tgtEl>
                                        <p:attrNameLst>
                                          <p:attrName>ppt_h</p:attrName>
                                        </p:attrNameLst>
                                      </p:cBhvr>
                                      <p:tavLst>
                                        <p:tav tm="0">
                                          <p:val>
                                            <p:fltVal val="0"/>
                                          </p:val>
                                        </p:tav>
                                        <p:tav tm="100000">
                                          <p:val>
                                            <p:strVal val="#ppt_h"/>
                                          </p:val>
                                        </p:tav>
                                      </p:tavLst>
                                    </p:anim>
                                  </p:childTnLst>
                                </p:cTn>
                              </p:par>
                            </p:childTnLst>
                          </p:cTn>
                        </p:par>
                      </p:childTnLst>
                    </p:cTn>
                  </p:par>
                  <p:par>
                    <p:cTn id="15" fill="hold">
                      <p:stCondLst>
                        <p:cond delay="indefinite"/>
                      </p:stCondLst>
                      <p:childTnLst>
                        <p:par>
                          <p:cTn id="16" fill="hold">
                            <p:stCondLst>
                              <p:cond delay="0"/>
                            </p:stCondLst>
                            <p:childTnLst>
                              <p:par>
                                <p:cTn id="17" presetID="23" presetClass="entr" presetSubtype="16"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anim calcmode="lin" valueType="num">
                                      <p:cBhvr>
                                        <p:cTn id="19" dur="500" fill="hold"/>
                                        <p:tgtEl>
                                          <p:spTgt spid="6"/>
                                        </p:tgtEl>
                                        <p:attrNameLst>
                                          <p:attrName>ppt_w</p:attrName>
                                        </p:attrNameLst>
                                      </p:cBhvr>
                                      <p:tavLst>
                                        <p:tav tm="0">
                                          <p:val>
                                            <p:fltVal val="0"/>
                                          </p:val>
                                        </p:tav>
                                        <p:tav tm="100000">
                                          <p:val>
                                            <p:strVal val="#ppt_w"/>
                                          </p:val>
                                        </p:tav>
                                      </p:tavLst>
                                    </p:anim>
                                    <p:anim calcmode="lin" valueType="num">
                                      <p:cBhvr>
                                        <p:cTn id="20" dur="500" fill="hold"/>
                                        <p:tgtEl>
                                          <p:spTgt spid="6"/>
                                        </p:tgtEl>
                                        <p:attrNameLst>
                                          <p:attrName>ppt_h</p:attrName>
                                        </p:attrNameLst>
                                      </p:cBhvr>
                                      <p:tavLst>
                                        <p:tav tm="0">
                                          <p:val>
                                            <p:fltVal val="0"/>
                                          </p:val>
                                        </p:tav>
                                        <p:tav tm="100000">
                                          <p:val>
                                            <p:strVal val="#ppt_h"/>
                                          </p:val>
                                        </p:tav>
                                      </p:tavLst>
                                    </p:anim>
                                  </p:childTnLst>
                                </p:cTn>
                              </p:par>
                              <p:par>
                                <p:cTn id="21" presetID="23" presetClass="entr" presetSubtype="16" fill="hold" grpId="0" nodeType="withEffect">
                                  <p:stCondLst>
                                    <p:cond delay="0"/>
                                  </p:stCondLst>
                                  <p:childTnLst>
                                    <p:set>
                                      <p:cBhvr>
                                        <p:cTn id="22" dur="1" fill="hold">
                                          <p:stCondLst>
                                            <p:cond delay="0"/>
                                          </p:stCondLst>
                                        </p:cTn>
                                        <p:tgtEl>
                                          <p:spTgt spid="11"/>
                                        </p:tgtEl>
                                        <p:attrNameLst>
                                          <p:attrName>style.visibility</p:attrName>
                                        </p:attrNameLst>
                                      </p:cBhvr>
                                      <p:to>
                                        <p:strVal val="visible"/>
                                      </p:to>
                                    </p:set>
                                    <p:anim calcmode="lin" valueType="num">
                                      <p:cBhvr>
                                        <p:cTn id="23" dur="500" fill="hold"/>
                                        <p:tgtEl>
                                          <p:spTgt spid="11"/>
                                        </p:tgtEl>
                                        <p:attrNameLst>
                                          <p:attrName>ppt_w</p:attrName>
                                        </p:attrNameLst>
                                      </p:cBhvr>
                                      <p:tavLst>
                                        <p:tav tm="0">
                                          <p:val>
                                            <p:fltVal val="0"/>
                                          </p:val>
                                        </p:tav>
                                        <p:tav tm="100000">
                                          <p:val>
                                            <p:strVal val="#ppt_w"/>
                                          </p:val>
                                        </p:tav>
                                      </p:tavLst>
                                    </p:anim>
                                    <p:anim calcmode="lin" valueType="num">
                                      <p:cBhvr>
                                        <p:cTn id="24" dur="500" fill="hold"/>
                                        <p:tgtEl>
                                          <p:spTgt spid="11"/>
                                        </p:tgtEl>
                                        <p:attrNameLst>
                                          <p:attrName>ppt_h</p:attrName>
                                        </p:attrNameLst>
                                      </p:cBhvr>
                                      <p:tavLst>
                                        <p:tav tm="0">
                                          <p:val>
                                            <p:fltVal val="0"/>
                                          </p:val>
                                        </p:tav>
                                        <p:tav tm="100000">
                                          <p:val>
                                            <p:strVal val="#ppt_h"/>
                                          </p:val>
                                        </p:tav>
                                      </p:tavLst>
                                    </p:anim>
                                  </p:childTnLst>
                                </p:cTn>
                              </p:par>
                              <p:par>
                                <p:cTn id="25" presetID="23" presetClass="entr" presetSubtype="16" fill="hold" grpId="0" nodeType="withEffect">
                                  <p:stCondLst>
                                    <p:cond delay="0"/>
                                  </p:stCondLst>
                                  <p:childTnLst>
                                    <p:set>
                                      <p:cBhvr>
                                        <p:cTn id="26" dur="1" fill="hold">
                                          <p:stCondLst>
                                            <p:cond delay="0"/>
                                          </p:stCondLst>
                                        </p:cTn>
                                        <p:tgtEl>
                                          <p:spTgt spid="12"/>
                                        </p:tgtEl>
                                        <p:attrNameLst>
                                          <p:attrName>style.visibility</p:attrName>
                                        </p:attrNameLst>
                                      </p:cBhvr>
                                      <p:to>
                                        <p:strVal val="visible"/>
                                      </p:to>
                                    </p:set>
                                    <p:anim calcmode="lin" valueType="num">
                                      <p:cBhvr>
                                        <p:cTn id="27" dur="500" fill="hold"/>
                                        <p:tgtEl>
                                          <p:spTgt spid="12"/>
                                        </p:tgtEl>
                                        <p:attrNameLst>
                                          <p:attrName>ppt_w</p:attrName>
                                        </p:attrNameLst>
                                      </p:cBhvr>
                                      <p:tavLst>
                                        <p:tav tm="0">
                                          <p:val>
                                            <p:fltVal val="0"/>
                                          </p:val>
                                        </p:tav>
                                        <p:tav tm="100000">
                                          <p:val>
                                            <p:strVal val="#ppt_w"/>
                                          </p:val>
                                        </p:tav>
                                      </p:tavLst>
                                    </p:anim>
                                    <p:anim calcmode="lin" valueType="num">
                                      <p:cBhvr>
                                        <p:cTn id="28" dur="500" fill="hold"/>
                                        <p:tgtEl>
                                          <p:spTgt spid="12"/>
                                        </p:tgtEl>
                                        <p:attrNameLst>
                                          <p:attrName>ppt_h</p:attrName>
                                        </p:attrNameLst>
                                      </p:cBhvr>
                                      <p:tavLst>
                                        <p:tav tm="0">
                                          <p:val>
                                            <p:fltVal val="0"/>
                                          </p:val>
                                        </p:tav>
                                        <p:tav tm="100000">
                                          <p:val>
                                            <p:strVal val="#ppt_h"/>
                                          </p:val>
                                        </p:tav>
                                      </p:tavLst>
                                    </p:anim>
                                  </p:childTnLst>
                                </p:cTn>
                              </p:par>
                              <p:par>
                                <p:cTn id="29" presetID="23" presetClass="entr" presetSubtype="16" fill="hold" grpId="0" nodeType="withEffect">
                                  <p:stCondLst>
                                    <p:cond delay="0"/>
                                  </p:stCondLst>
                                  <p:childTnLst>
                                    <p:set>
                                      <p:cBhvr>
                                        <p:cTn id="30" dur="1" fill="hold">
                                          <p:stCondLst>
                                            <p:cond delay="0"/>
                                          </p:stCondLst>
                                        </p:cTn>
                                        <p:tgtEl>
                                          <p:spTgt spid="13"/>
                                        </p:tgtEl>
                                        <p:attrNameLst>
                                          <p:attrName>style.visibility</p:attrName>
                                        </p:attrNameLst>
                                      </p:cBhvr>
                                      <p:to>
                                        <p:strVal val="visible"/>
                                      </p:to>
                                    </p:set>
                                    <p:anim calcmode="lin" valueType="num">
                                      <p:cBhvr>
                                        <p:cTn id="31" dur="500" fill="hold"/>
                                        <p:tgtEl>
                                          <p:spTgt spid="13"/>
                                        </p:tgtEl>
                                        <p:attrNameLst>
                                          <p:attrName>ppt_w</p:attrName>
                                        </p:attrNameLst>
                                      </p:cBhvr>
                                      <p:tavLst>
                                        <p:tav tm="0">
                                          <p:val>
                                            <p:fltVal val="0"/>
                                          </p:val>
                                        </p:tav>
                                        <p:tav tm="100000">
                                          <p:val>
                                            <p:strVal val="#ppt_w"/>
                                          </p:val>
                                        </p:tav>
                                      </p:tavLst>
                                    </p:anim>
                                    <p:anim calcmode="lin" valueType="num">
                                      <p:cBhvr>
                                        <p:cTn id="32" dur="500" fill="hold"/>
                                        <p:tgtEl>
                                          <p:spTgt spid="13"/>
                                        </p:tgtEl>
                                        <p:attrNameLst>
                                          <p:attrName>ppt_h</p:attrName>
                                        </p:attrNameLst>
                                      </p:cBhvr>
                                      <p:tavLst>
                                        <p:tav tm="0">
                                          <p:val>
                                            <p:fltVal val="0"/>
                                          </p:val>
                                        </p:tav>
                                        <p:tav tm="100000">
                                          <p:val>
                                            <p:strVal val="#ppt_h"/>
                                          </p:val>
                                        </p:tav>
                                      </p:tavLst>
                                    </p:anim>
                                  </p:childTnLst>
                                </p:cTn>
                              </p:par>
                              <p:par>
                                <p:cTn id="33" presetID="23" presetClass="entr" presetSubtype="16" fill="hold" grpId="0" nodeType="withEffect">
                                  <p:stCondLst>
                                    <p:cond delay="0"/>
                                  </p:stCondLst>
                                  <p:childTnLst>
                                    <p:set>
                                      <p:cBhvr>
                                        <p:cTn id="34" dur="1" fill="hold">
                                          <p:stCondLst>
                                            <p:cond delay="0"/>
                                          </p:stCondLst>
                                        </p:cTn>
                                        <p:tgtEl>
                                          <p:spTgt spid="14"/>
                                        </p:tgtEl>
                                        <p:attrNameLst>
                                          <p:attrName>style.visibility</p:attrName>
                                        </p:attrNameLst>
                                      </p:cBhvr>
                                      <p:to>
                                        <p:strVal val="visible"/>
                                      </p:to>
                                    </p:set>
                                    <p:anim calcmode="lin" valueType="num">
                                      <p:cBhvr>
                                        <p:cTn id="35" dur="500" fill="hold"/>
                                        <p:tgtEl>
                                          <p:spTgt spid="14"/>
                                        </p:tgtEl>
                                        <p:attrNameLst>
                                          <p:attrName>ppt_w</p:attrName>
                                        </p:attrNameLst>
                                      </p:cBhvr>
                                      <p:tavLst>
                                        <p:tav tm="0">
                                          <p:val>
                                            <p:fltVal val="0"/>
                                          </p:val>
                                        </p:tav>
                                        <p:tav tm="100000">
                                          <p:val>
                                            <p:strVal val="#ppt_w"/>
                                          </p:val>
                                        </p:tav>
                                      </p:tavLst>
                                    </p:anim>
                                    <p:anim calcmode="lin" valueType="num">
                                      <p:cBhvr>
                                        <p:cTn id="36" dur="500" fill="hold"/>
                                        <p:tgtEl>
                                          <p:spTgt spid="14"/>
                                        </p:tgtEl>
                                        <p:attrNameLst>
                                          <p:attrName>ppt_h</p:attrName>
                                        </p:attrNameLst>
                                      </p:cBhvr>
                                      <p:tavLst>
                                        <p:tav tm="0">
                                          <p:val>
                                            <p:fltVal val="0"/>
                                          </p:val>
                                        </p:tav>
                                        <p:tav tm="100000">
                                          <p:val>
                                            <p:strVal val="#ppt_h"/>
                                          </p:val>
                                        </p:tav>
                                      </p:tavLst>
                                    </p:anim>
                                  </p:childTnLst>
                                </p:cTn>
                              </p:par>
                              <p:par>
                                <p:cTn id="37" presetID="23" presetClass="entr" presetSubtype="16" fill="hold" grpId="0" nodeType="withEffect">
                                  <p:stCondLst>
                                    <p:cond delay="0"/>
                                  </p:stCondLst>
                                  <p:childTnLst>
                                    <p:set>
                                      <p:cBhvr>
                                        <p:cTn id="38" dur="1" fill="hold">
                                          <p:stCondLst>
                                            <p:cond delay="0"/>
                                          </p:stCondLst>
                                        </p:cTn>
                                        <p:tgtEl>
                                          <p:spTgt spid="15"/>
                                        </p:tgtEl>
                                        <p:attrNameLst>
                                          <p:attrName>style.visibility</p:attrName>
                                        </p:attrNameLst>
                                      </p:cBhvr>
                                      <p:to>
                                        <p:strVal val="visible"/>
                                      </p:to>
                                    </p:set>
                                    <p:anim calcmode="lin" valueType="num">
                                      <p:cBhvr>
                                        <p:cTn id="39" dur="500" fill="hold"/>
                                        <p:tgtEl>
                                          <p:spTgt spid="15"/>
                                        </p:tgtEl>
                                        <p:attrNameLst>
                                          <p:attrName>ppt_w</p:attrName>
                                        </p:attrNameLst>
                                      </p:cBhvr>
                                      <p:tavLst>
                                        <p:tav tm="0">
                                          <p:val>
                                            <p:fltVal val="0"/>
                                          </p:val>
                                        </p:tav>
                                        <p:tav tm="100000">
                                          <p:val>
                                            <p:strVal val="#ppt_w"/>
                                          </p:val>
                                        </p:tav>
                                      </p:tavLst>
                                    </p:anim>
                                    <p:anim calcmode="lin" valueType="num">
                                      <p:cBhvr>
                                        <p:cTn id="40" dur="500" fill="hold"/>
                                        <p:tgtEl>
                                          <p:spTgt spid="15"/>
                                        </p:tgtEl>
                                        <p:attrNameLst>
                                          <p:attrName>ppt_h</p:attrName>
                                        </p:attrNameLst>
                                      </p:cBhvr>
                                      <p:tavLst>
                                        <p:tav tm="0">
                                          <p:val>
                                            <p:fltVal val="0"/>
                                          </p:val>
                                        </p:tav>
                                        <p:tav tm="100000">
                                          <p:val>
                                            <p:strVal val="#ppt_h"/>
                                          </p:val>
                                        </p:tav>
                                      </p:tavLst>
                                    </p:anim>
                                  </p:childTnLst>
                                </p:cTn>
                              </p:par>
                            </p:childTnLst>
                          </p:cTn>
                        </p:par>
                      </p:childTnLst>
                    </p:cTn>
                  </p:par>
                  <p:par>
                    <p:cTn id="41" fill="hold">
                      <p:stCondLst>
                        <p:cond delay="indefinite"/>
                      </p:stCondLst>
                      <p:childTnLst>
                        <p:par>
                          <p:cTn id="42" fill="hold">
                            <p:stCondLst>
                              <p:cond delay="0"/>
                            </p:stCondLst>
                            <p:childTnLst>
                              <p:par>
                                <p:cTn id="43" presetID="23" presetClass="entr" presetSubtype="16" fill="hold" grpId="0" nodeType="clickEffect">
                                  <p:stCondLst>
                                    <p:cond delay="0"/>
                                  </p:stCondLst>
                                  <p:childTnLst>
                                    <p:set>
                                      <p:cBhvr>
                                        <p:cTn id="44" dur="1" fill="hold">
                                          <p:stCondLst>
                                            <p:cond delay="0"/>
                                          </p:stCondLst>
                                        </p:cTn>
                                        <p:tgtEl>
                                          <p:spTgt spid="20"/>
                                        </p:tgtEl>
                                        <p:attrNameLst>
                                          <p:attrName>style.visibility</p:attrName>
                                        </p:attrNameLst>
                                      </p:cBhvr>
                                      <p:to>
                                        <p:strVal val="visible"/>
                                      </p:to>
                                    </p:set>
                                    <p:anim calcmode="lin" valueType="num">
                                      <p:cBhvr>
                                        <p:cTn id="45" dur="500" fill="hold"/>
                                        <p:tgtEl>
                                          <p:spTgt spid="20"/>
                                        </p:tgtEl>
                                        <p:attrNameLst>
                                          <p:attrName>ppt_w</p:attrName>
                                        </p:attrNameLst>
                                      </p:cBhvr>
                                      <p:tavLst>
                                        <p:tav tm="0">
                                          <p:val>
                                            <p:fltVal val="0"/>
                                          </p:val>
                                        </p:tav>
                                        <p:tav tm="100000">
                                          <p:val>
                                            <p:strVal val="#ppt_w"/>
                                          </p:val>
                                        </p:tav>
                                      </p:tavLst>
                                    </p:anim>
                                    <p:anim calcmode="lin" valueType="num">
                                      <p:cBhvr>
                                        <p:cTn id="46" dur="500" fill="hold"/>
                                        <p:tgtEl>
                                          <p:spTgt spid="20"/>
                                        </p:tgtEl>
                                        <p:attrNameLst>
                                          <p:attrName>ppt_h</p:attrName>
                                        </p:attrNameLst>
                                      </p:cBhvr>
                                      <p:tavLst>
                                        <p:tav tm="0">
                                          <p:val>
                                            <p:fltVal val="0"/>
                                          </p:val>
                                        </p:tav>
                                        <p:tav tm="100000">
                                          <p:val>
                                            <p:strVal val="#ppt_h"/>
                                          </p:val>
                                        </p:tav>
                                      </p:tavLst>
                                    </p:anim>
                                  </p:childTnLst>
                                </p:cTn>
                              </p:par>
                            </p:childTnLst>
                          </p:cTn>
                        </p:par>
                      </p:childTnLst>
                    </p:cTn>
                  </p:par>
                  <p:par>
                    <p:cTn id="47" fill="hold">
                      <p:stCondLst>
                        <p:cond delay="indefinite"/>
                      </p:stCondLst>
                      <p:childTnLst>
                        <p:par>
                          <p:cTn id="48" fill="hold">
                            <p:stCondLst>
                              <p:cond delay="0"/>
                            </p:stCondLst>
                            <p:childTnLst>
                              <p:par>
                                <p:cTn id="49" presetID="23" presetClass="entr" presetSubtype="16" fill="hold" grpId="0" nodeType="clickEffect">
                                  <p:stCondLst>
                                    <p:cond delay="0"/>
                                  </p:stCondLst>
                                  <p:childTnLst>
                                    <p:set>
                                      <p:cBhvr>
                                        <p:cTn id="50" dur="1" fill="hold">
                                          <p:stCondLst>
                                            <p:cond delay="0"/>
                                          </p:stCondLst>
                                        </p:cTn>
                                        <p:tgtEl>
                                          <p:spTgt spid="18"/>
                                        </p:tgtEl>
                                        <p:attrNameLst>
                                          <p:attrName>style.visibility</p:attrName>
                                        </p:attrNameLst>
                                      </p:cBhvr>
                                      <p:to>
                                        <p:strVal val="visible"/>
                                      </p:to>
                                    </p:set>
                                    <p:anim calcmode="lin" valueType="num">
                                      <p:cBhvr>
                                        <p:cTn id="51" dur="500" fill="hold"/>
                                        <p:tgtEl>
                                          <p:spTgt spid="18"/>
                                        </p:tgtEl>
                                        <p:attrNameLst>
                                          <p:attrName>ppt_w</p:attrName>
                                        </p:attrNameLst>
                                      </p:cBhvr>
                                      <p:tavLst>
                                        <p:tav tm="0">
                                          <p:val>
                                            <p:fltVal val="0"/>
                                          </p:val>
                                        </p:tav>
                                        <p:tav tm="100000">
                                          <p:val>
                                            <p:strVal val="#ppt_w"/>
                                          </p:val>
                                        </p:tav>
                                      </p:tavLst>
                                    </p:anim>
                                    <p:anim calcmode="lin" valueType="num">
                                      <p:cBhvr>
                                        <p:cTn id="52" dur="500" fill="hold"/>
                                        <p:tgtEl>
                                          <p:spTgt spid="18"/>
                                        </p:tgtEl>
                                        <p:attrNameLst>
                                          <p:attrName>ppt_h</p:attrName>
                                        </p:attrNameLst>
                                      </p:cBhvr>
                                      <p:tavLst>
                                        <p:tav tm="0">
                                          <p:val>
                                            <p:fltVal val="0"/>
                                          </p:val>
                                        </p:tav>
                                        <p:tav tm="100000">
                                          <p:val>
                                            <p:strVal val="#ppt_h"/>
                                          </p:val>
                                        </p:tav>
                                      </p:tavLst>
                                    </p:anim>
                                  </p:childTnLst>
                                </p:cTn>
                              </p:par>
                            </p:childTnLst>
                          </p:cTn>
                        </p:par>
                      </p:childTnLst>
                    </p:cTn>
                  </p:par>
                  <p:par>
                    <p:cTn id="53" fill="hold">
                      <p:stCondLst>
                        <p:cond delay="indefinite"/>
                      </p:stCondLst>
                      <p:childTnLst>
                        <p:par>
                          <p:cTn id="54" fill="hold">
                            <p:stCondLst>
                              <p:cond delay="0"/>
                            </p:stCondLst>
                            <p:childTnLst>
                              <p:par>
                                <p:cTn id="55" presetID="23" presetClass="entr" presetSubtype="16" fill="hold" grpId="0" nodeType="clickEffect">
                                  <p:stCondLst>
                                    <p:cond delay="0"/>
                                  </p:stCondLst>
                                  <p:childTnLst>
                                    <p:set>
                                      <p:cBhvr>
                                        <p:cTn id="56" dur="1" fill="hold">
                                          <p:stCondLst>
                                            <p:cond delay="0"/>
                                          </p:stCondLst>
                                        </p:cTn>
                                        <p:tgtEl>
                                          <p:spTgt spid="16"/>
                                        </p:tgtEl>
                                        <p:attrNameLst>
                                          <p:attrName>style.visibility</p:attrName>
                                        </p:attrNameLst>
                                      </p:cBhvr>
                                      <p:to>
                                        <p:strVal val="visible"/>
                                      </p:to>
                                    </p:set>
                                    <p:anim calcmode="lin" valueType="num">
                                      <p:cBhvr>
                                        <p:cTn id="57" dur="500" fill="hold"/>
                                        <p:tgtEl>
                                          <p:spTgt spid="16"/>
                                        </p:tgtEl>
                                        <p:attrNameLst>
                                          <p:attrName>ppt_w</p:attrName>
                                        </p:attrNameLst>
                                      </p:cBhvr>
                                      <p:tavLst>
                                        <p:tav tm="0">
                                          <p:val>
                                            <p:fltVal val="0"/>
                                          </p:val>
                                        </p:tav>
                                        <p:tav tm="100000">
                                          <p:val>
                                            <p:strVal val="#ppt_w"/>
                                          </p:val>
                                        </p:tav>
                                      </p:tavLst>
                                    </p:anim>
                                    <p:anim calcmode="lin" valueType="num">
                                      <p:cBhvr>
                                        <p:cTn id="58" dur="500" fill="hold"/>
                                        <p:tgtEl>
                                          <p:spTgt spid="16"/>
                                        </p:tgtEl>
                                        <p:attrNameLst>
                                          <p:attrName>ppt_h</p:attrName>
                                        </p:attrNameLst>
                                      </p:cBhvr>
                                      <p:tavLst>
                                        <p:tav tm="0">
                                          <p:val>
                                            <p:fltVal val="0"/>
                                          </p:val>
                                        </p:tav>
                                        <p:tav tm="100000">
                                          <p:val>
                                            <p:strVal val="#ppt_h"/>
                                          </p:val>
                                        </p:tav>
                                      </p:tavLst>
                                    </p:anim>
                                  </p:childTnLst>
                                </p:cTn>
                              </p:par>
                            </p:childTnLst>
                          </p:cTn>
                        </p:par>
                      </p:childTnLst>
                    </p:cTn>
                  </p:par>
                  <p:par>
                    <p:cTn id="59" fill="hold">
                      <p:stCondLst>
                        <p:cond delay="indefinite"/>
                      </p:stCondLst>
                      <p:childTnLst>
                        <p:par>
                          <p:cTn id="60" fill="hold">
                            <p:stCondLst>
                              <p:cond delay="0"/>
                            </p:stCondLst>
                            <p:childTnLst>
                              <p:par>
                                <p:cTn id="61" presetID="23" presetClass="entr" presetSubtype="16" fill="hold" grpId="0" nodeType="clickEffect">
                                  <p:stCondLst>
                                    <p:cond delay="0"/>
                                  </p:stCondLst>
                                  <p:childTnLst>
                                    <p:set>
                                      <p:cBhvr>
                                        <p:cTn id="62" dur="1" fill="hold">
                                          <p:stCondLst>
                                            <p:cond delay="0"/>
                                          </p:stCondLst>
                                        </p:cTn>
                                        <p:tgtEl>
                                          <p:spTgt spid="21"/>
                                        </p:tgtEl>
                                        <p:attrNameLst>
                                          <p:attrName>style.visibility</p:attrName>
                                        </p:attrNameLst>
                                      </p:cBhvr>
                                      <p:to>
                                        <p:strVal val="visible"/>
                                      </p:to>
                                    </p:set>
                                    <p:anim calcmode="lin" valueType="num">
                                      <p:cBhvr>
                                        <p:cTn id="63" dur="500" fill="hold"/>
                                        <p:tgtEl>
                                          <p:spTgt spid="21"/>
                                        </p:tgtEl>
                                        <p:attrNameLst>
                                          <p:attrName>ppt_w</p:attrName>
                                        </p:attrNameLst>
                                      </p:cBhvr>
                                      <p:tavLst>
                                        <p:tav tm="0">
                                          <p:val>
                                            <p:fltVal val="0"/>
                                          </p:val>
                                        </p:tav>
                                        <p:tav tm="100000">
                                          <p:val>
                                            <p:strVal val="#ppt_w"/>
                                          </p:val>
                                        </p:tav>
                                      </p:tavLst>
                                    </p:anim>
                                    <p:anim calcmode="lin" valueType="num">
                                      <p:cBhvr>
                                        <p:cTn id="64" dur="500" fill="hold"/>
                                        <p:tgtEl>
                                          <p:spTgt spid="21"/>
                                        </p:tgtEl>
                                        <p:attrNameLst>
                                          <p:attrName>ppt_h</p:attrName>
                                        </p:attrNameLst>
                                      </p:cBhvr>
                                      <p:tavLst>
                                        <p:tav tm="0">
                                          <p:val>
                                            <p:fltVal val="0"/>
                                          </p:val>
                                        </p:tav>
                                        <p:tav tm="100000">
                                          <p:val>
                                            <p:strVal val="#ppt_h"/>
                                          </p:val>
                                        </p:tav>
                                      </p:tavLst>
                                    </p:anim>
                                  </p:childTnLst>
                                </p:cTn>
                              </p:par>
                            </p:childTnLst>
                          </p:cTn>
                        </p:par>
                      </p:childTnLst>
                    </p:cTn>
                  </p:par>
                  <p:par>
                    <p:cTn id="65" fill="hold">
                      <p:stCondLst>
                        <p:cond delay="indefinite"/>
                      </p:stCondLst>
                      <p:childTnLst>
                        <p:par>
                          <p:cTn id="66" fill="hold">
                            <p:stCondLst>
                              <p:cond delay="0"/>
                            </p:stCondLst>
                            <p:childTnLst>
                              <p:par>
                                <p:cTn id="67" presetID="23" presetClass="entr" presetSubtype="16" fill="hold" grpId="0" nodeType="clickEffect">
                                  <p:stCondLst>
                                    <p:cond delay="0"/>
                                  </p:stCondLst>
                                  <p:childTnLst>
                                    <p:set>
                                      <p:cBhvr>
                                        <p:cTn id="68" dur="1" fill="hold">
                                          <p:stCondLst>
                                            <p:cond delay="0"/>
                                          </p:stCondLst>
                                        </p:cTn>
                                        <p:tgtEl>
                                          <p:spTgt spid="17"/>
                                        </p:tgtEl>
                                        <p:attrNameLst>
                                          <p:attrName>style.visibility</p:attrName>
                                        </p:attrNameLst>
                                      </p:cBhvr>
                                      <p:to>
                                        <p:strVal val="visible"/>
                                      </p:to>
                                    </p:set>
                                    <p:anim calcmode="lin" valueType="num">
                                      <p:cBhvr>
                                        <p:cTn id="69" dur="500" fill="hold"/>
                                        <p:tgtEl>
                                          <p:spTgt spid="17"/>
                                        </p:tgtEl>
                                        <p:attrNameLst>
                                          <p:attrName>ppt_w</p:attrName>
                                        </p:attrNameLst>
                                      </p:cBhvr>
                                      <p:tavLst>
                                        <p:tav tm="0">
                                          <p:val>
                                            <p:fltVal val="0"/>
                                          </p:val>
                                        </p:tav>
                                        <p:tav tm="100000">
                                          <p:val>
                                            <p:strVal val="#ppt_w"/>
                                          </p:val>
                                        </p:tav>
                                      </p:tavLst>
                                    </p:anim>
                                    <p:anim calcmode="lin" valueType="num">
                                      <p:cBhvr>
                                        <p:cTn id="70" dur="500" fill="hold"/>
                                        <p:tgtEl>
                                          <p:spTgt spid="17"/>
                                        </p:tgtEl>
                                        <p:attrNameLst>
                                          <p:attrName>ppt_h</p:attrName>
                                        </p:attrNameLst>
                                      </p:cBhvr>
                                      <p:tavLst>
                                        <p:tav tm="0">
                                          <p:val>
                                            <p:fltVal val="0"/>
                                          </p:val>
                                        </p:tav>
                                        <p:tav tm="100000">
                                          <p:val>
                                            <p:strVal val="#ppt_h"/>
                                          </p:val>
                                        </p:tav>
                                      </p:tavLst>
                                    </p:anim>
                                  </p:childTnLst>
                                </p:cTn>
                              </p:par>
                            </p:childTnLst>
                          </p:cTn>
                        </p:par>
                      </p:childTnLst>
                    </p:cTn>
                  </p:par>
                  <p:par>
                    <p:cTn id="71" fill="hold">
                      <p:stCondLst>
                        <p:cond delay="indefinite"/>
                      </p:stCondLst>
                      <p:childTnLst>
                        <p:par>
                          <p:cTn id="72" fill="hold">
                            <p:stCondLst>
                              <p:cond delay="0"/>
                            </p:stCondLst>
                            <p:childTnLst>
                              <p:par>
                                <p:cTn id="73" presetID="23" presetClass="entr" presetSubtype="16" fill="hold" grpId="0" nodeType="clickEffect">
                                  <p:stCondLst>
                                    <p:cond delay="0"/>
                                  </p:stCondLst>
                                  <p:childTnLst>
                                    <p:set>
                                      <p:cBhvr>
                                        <p:cTn id="74" dur="1" fill="hold">
                                          <p:stCondLst>
                                            <p:cond delay="0"/>
                                          </p:stCondLst>
                                        </p:cTn>
                                        <p:tgtEl>
                                          <p:spTgt spid="19"/>
                                        </p:tgtEl>
                                        <p:attrNameLst>
                                          <p:attrName>style.visibility</p:attrName>
                                        </p:attrNameLst>
                                      </p:cBhvr>
                                      <p:to>
                                        <p:strVal val="visible"/>
                                      </p:to>
                                    </p:set>
                                    <p:anim calcmode="lin" valueType="num">
                                      <p:cBhvr>
                                        <p:cTn id="75" dur="500" fill="hold"/>
                                        <p:tgtEl>
                                          <p:spTgt spid="19"/>
                                        </p:tgtEl>
                                        <p:attrNameLst>
                                          <p:attrName>ppt_w</p:attrName>
                                        </p:attrNameLst>
                                      </p:cBhvr>
                                      <p:tavLst>
                                        <p:tav tm="0">
                                          <p:val>
                                            <p:fltVal val="0"/>
                                          </p:val>
                                        </p:tav>
                                        <p:tav tm="100000">
                                          <p:val>
                                            <p:strVal val="#ppt_w"/>
                                          </p:val>
                                        </p:tav>
                                      </p:tavLst>
                                    </p:anim>
                                    <p:anim calcmode="lin" valueType="num">
                                      <p:cBhvr>
                                        <p:cTn id="76" dur="500" fill="hold"/>
                                        <p:tgtEl>
                                          <p:spTgt spid="19"/>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4" grpId="0"/>
      <p:bldP spid="9" grpId="0"/>
      <p:bldP spid="11" grpId="0" animBg="1"/>
      <p:bldP spid="12" grpId="0" animBg="1"/>
      <p:bldP spid="13" grpId="0" animBg="1"/>
      <p:bldP spid="14" grpId="0" animBg="1"/>
      <p:bldP spid="15" grpId="0" animBg="1"/>
      <p:bldP spid="16" grpId="0" animBg="1"/>
      <p:bldP spid="17" grpId="0" animBg="1"/>
      <p:bldP spid="18" grpId="0" animBg="1"/>
      <p:bldP spid="19" grpId="0" animBg="1"/>
      <p:bldP spid="20" grpId="0" animBg="1"/>
      <p:bldP spid="21"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3076" name="Picture 4" descr="C:\Users\user\Desktop\vadafone\G_Multi01.gif"/>
          <p:cNvPicPr>
            <a:picLocks noChangeAspect="1" noChangeArrowheads="1" noCrop="1"/>
          </p:cNvPicPr>
          <p:nvPr/>
        </p:nvPicPr>
        <p:blipFill>
          <a:blip r:embed="rId2" cstate="print"/>
          <a:srcRect/>
          <a:stretch>
            <a:fillRect/>
          </a:stretch>
        </p:blipFill>
        <p:spPr bwMode="auto">
          <a:xfrm>
            <a:off x="1828800" y="1600200"/>
            <a:ext cx="5410200" cy="3657600"/>
          </a:xfrm>
          <a:prstGeom prst="rect">
            <a:avLst/>
          </a:prstGeom>
          <a:noFill/>
        </p:spPr>
      </p:pic>
      <p:pic>
        <p:nvPicPr>
          <p:cNvPr id="9" name="Picture 2" descr="C:\Users\user\Desktop\SMCC PHOTO\Candle-06-june.gif"/>
          <p:cNvPicPr>
            <a:picLocks noChangeAspect="1" noChangeArrowheads="1" noCrop="1"/>
          </p:cNvPicPr>
          <p:nvPr/>
        </p:nvPicPr>
        <p:blipFill>
          <a:blip r:embed="rId3" cstate="print"/>
          <a:srcRect/>
          <a:stretch>
            <a:fillRect/>
          </a:stretch>
        </p:blipFill>
        <p:spPr bwMode="auto">
          <a:xfrm>
            <a:off x="3810000" y="1357544"/>
            <a:ext cx="1524000" cy="2071456"/>
          </a:xfrm>
          <a:prstGeom prst="rect">
            <a:avLst/>
          </a:prstGeom>
          <a:noFill/>
        </p:spPr>
      </p:pic>
      <p:sp>
        <p:nvSpPr>
          <p:cNvPr id="5" name="Rectangle 4"/>
          <p:cNvSpPr/>
          <p:nvPr/>
        </p:nvSpPr>
        <p:spPr>
          <a:xfrm>
            <a:off x="914400" y="4343400"/>
            <a:ext cx="7315200" cy="1246495"/>
          </a:xfrm>
          <a:prstGeom prst="rect">
            <a:avLst/>
          </a:prstGeom>
          <a:noFill/>
        </p:spPr>
        <p:txBody>
          <a:bodyPr wrap="square" lIns="91440" tIns="45720" rIns="91440" bIns="45720">
            <a:spAutoFit/>
            <a:scene3d>
              <a:camera prst="orthographicFront"/>
              <a:lightRig rig="glow" dir="tl">
                <a:rot lat="0" lon="0" rev="5400000"/>
              </a:lightRig>
            </a:scene3d>
            <a:sp3d contourW="12700">
              <a:bevelT w="25400" h="25400"/>
              <a:contourClr>
                <a:schemeClr val="accent6">
                  <a:shade val="73000"/>
                </a:schemeClr>
              </a:contourClr>
            </a:sp3d>
          </a:bodyPr>
          <a:lstStyle/>
          <a:p>
            <a:pPr algn="ctr"/>
            <a:r>
              <a:rPr lang="en-US" sz="7500" b="1" cap="none" spc="0" dirty="0">
                <a:ln w="11430">
                  <a:solidFill>
                    <a:srgbClr val="FF0000"/>
                  </a:solidFill>
                </a:ln>
                <a:solidFill>
                  <a:srgbClr val="FFFF00"/>
                </a:solidFill>
                <a:effectLst>
                  <a:outerShdw blurRad="80000" dist="40000" dir="5040000" algn="tl">
                    <a:srgbClr val="000000">
                      <a:alpha val="30000"/>
                    </a:srgbClr>
                  </a:outerShdw>
                </a:effectLst>
                <a:latin typeface="Cooper Std Black" pitchFamily="18" charset="0"/>
                <a:cs typeface="Arial" pitchFamily="34" charset="0"/>
              </a:rPr>
              <a:t>Thank </a:t>
            </a:r>
            <a:r>
              <a:rPr lang="en-US" sz="7500" b="1" dirty="0">
                <a:ln w="11430">
                  <a:solidFill>
                    <a:srgbClr val="FF0000"/>
                  </a:solidFill>
                </a:ln>
                <a:solidFill>
                  <a:srgbClr val="FFFF00"/>
                </a:solidFill>
                <a:effectLst>
                  <a:outerShdw blurRad="80000" dist="40000" dir="5040000" algn="tl">
                    <a:srgbClr val="000000">
                      <a:alpha val="30000"/>
                    </a:srgbClr>
                  </a:outerShdw>
                </a:effectLst>
                <a:latin typeface="Cooper Std Black" pitchFamily="18" charset="0"/>
                <a:cs typeface="Arial" pitchFamily="34" charset="0"/>
              </a:rPr>
              <a:t>you</a:t>
            </a:r>
            <a:endParaRPr lang="en-US" sz="7500" b="1" cap="none" spc="0" dirty="0">
              <a:ln w="11430">
                <a:solidFill>
                  <a:srgbClr val="FF0000"/>
                </a:solidFill>
              </a:ln>
              <a:solidFill>
                <a:srgbClr val="FFFF00"/>
              </a:solidFill>
              <a:effectLst>
                <a:outerShdw blurRad="80000" dist="40000" dir="5040000" algn="tl">
                  <a:srgbClr val="000000">
                    <a:alpha val="30000"/>
                  </a:srgbClr>
                </a:outerShdw>
              </a:effectLst>
              <a:latin typeface="Cooper Std Black" pitchFamily="18" charset="0"/>
              <a:cs typeface="Arial" pitchFamily="34" charset="0"/>
            </a:endParaRPr>
          </a:p>
        </p:txBody>
      </p:sp>
      <p:pic>
        <p:nvPicPr>
          <p:cNvPr id="14" name="Picture 8" descr="mobile 032"/>
          <p:cNvPicPr>
            <a:picLocks noChangeAspect="1" noChangeArrowheads="1" noCrop="1"/>
          </p:cNvPicPr>
          <p:nvPr/>
        </p:nvPicPr>
        <p:blipFill>
          <a:blip r:embed="rId4" cstate="print"/>
          <a:srcRect/>
          <a:stretch>
            <a:fillRect/>
          </a:stretch>
        </p:blipFill>
        <p:spPr bwMode="auto">
          <a:xfrm rot="19266774">
            <a:off x="3962138" y="3504262"/>
            <a:ext cx="1257057" cy="928432"/>
          </a:xfrm>
          <a:prstGeom prst="rect">
            <a:avLst/>
          </a:prstGeom>
          <a:noFill/>
          <a:ln w="9525">
            <a:noFill/>
            <a:miter lim="800000"/>
            <a:headEnd/>
            <a:tailEnd/>
          </a:ln>
        </p:spPr>
      </p:pic>
    </p:spTree>
  </p:cSld>
  <p:clrMapOvr>
    <a:overrideClrMapping bg1="dk1" tx1="lt1" bg2="dk2" tx2="lt2" accent1="accent1" accent2="accent2" accent3="accent3" accent4="accent4" accent5="accent5" accent6="accent6" hlink="hlink" folHlink="folHlink"/>
  </p:clrMapOvr>
  <p:transition>
    <p:cover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6" presetClass="entr" presetSubtype="0" fill="hold" grpId="0" nodeType="afterEffect">
                                  <p:stCondLst>
                                    <p:cond delay="0"/>
                                  </p:stCondLst>
                                  <p:iterate type="lt">
                                    <p:tmPct val="10000"/>
                                  </p:iterate>
                                  <p:childTnLst>
                                    <p:set>
                                      <p:cBhvr>
                                        <p:cTn id="6" dur="1" fill="hold">
                                          <p:stCondLst>
                                            <p:cond delay="0"/>
                                          </p:stCondLst>
                                        </p:cTn>
                                        <p:tgtEl>
                                          <p:spTgt spid="5"/>
                                        </p:tgtEl>
                                        <p:attrNameLst>
                                          <p:attrName>style.visibility</p:attrName>
                                        </p:attrNameLst>
                                      </p:cBhvr>
                                      <p:to>
                                        <p:strVal val="visible"/>
                                      </p:to>
                                    </p:set>
                                    <p:anim by="(-#ppt_w*2)" calcmode="lin" valueType="num">
                                      <p:cBhvr rctx="PPT">
                                        <p:cTn id="7" dur="500" autoRev="1" fill="hold">
                                          <p:stCondLst>
                                            <p:cond delay="0"/>
                                          </p:stCondLst>
                                        </p:cTn>
                                        <p:tgtEl>
                                          <p:spTgt spid="5"/>
                                        </p:tgtEl>
                                        <p:attrNameLst>
                                          <p:attrName>ppt_w</p:attrName>
                                        </p:attrNameLst>
                                      </p:cBhvr>
                                    </p:anim>
                                    <p:anim by="(#ppt_w*0.50)" calcmode="lin" valueType="num">
                                      <p:cBhvr>
                                        <p:cTn id="8" dur="500" decel="50000" autoRev="1" fill="hold">
                                          <p:stCondLst>
                                            <p:cond delay="0"/>
                                          </p:stCondLst>
                                        </p:cTn>
                                        <p:tgtEl>
                                          <p:spTgt spid="5"/>
                                        </p:tgtEl>
                                        <p:attrNameLst>
                                          <p:attrName>ppt_x</p:attrName>
                                        </p:attrNameLst>
                                      </p:cBhvr>
                                    </p:anim>
                                    <p:anim from="(-#ppt_h/2)" to="(#ppt_y)" calcmode="lin" valueType="num">
                                      <p:cBhvr>
                                        <p:cTn id="9" dur="1000" fill="hold">
                                          <p:stCondLst>
                                            <p:cond delay="0"/>
                                          </p:stCondLst>
                                        </p:cTn>
                                        <p:tgtEl>
                                          <p:spTgt spid="5"/>
                                        </p:tgtEl>
                                        <p:attrNameLst>
                                          <p:attrName>ppt_y</p:attrName>
                                        </p:attrNameLst>
                                      </p:cBhvr>
                                    </p:anim>
                                    <p:animRot by="21600000">
                                      <p:cBhvr>
                                        <p:cTn id="10" dur="1000" fill="hold">
                                          <p:stCondLst>
                                            <p:cond delay="0"/>
                                          </p:stCondLst>
                                        </p:cTn>
                                        <p:tgtEl>
                                          <p:spTgt spid="5"/>
                                        </p:tgtEl>
                                        <p:attrNameLst>
                                          <p:attrName>r</p:attrName>
                                        </p:attrNameLst>
                                      </p:cBhvr>
                                    </p:animRot>
                                  </p:childTnLst>
                                </p:cTn>
                              </p:par>
                              <p:par>
                                <p:cTn id="11" presetID="1" presetClass="path" presetSubtype="0" accel="50000" decel="50000" fill="hold" nodeType="withEffect">
                                  <p:stCondLst>
                                    <p:cond delay="0"/>
                                  </p:stCondLst>
                                  <p:childTnLst>
                                    <p:animMotion origin="layout" path="M 0 0  C 0.069 0  0.125 0.07467  0.125 0.16667  C 0.125 0.25867  0.069 0.33333  0 0.33333  C -0.069 0.33333  -0.125 0.25867  -0.125 0.16667  C -0.125 0.07467  -0.069 0  0 0  Z" pathEditMode="relative" ptsTypes="">
                                      <p:cBhvr>
                                        <p:cTn id="12" dur="2000" fill="hold"/>
                                        <p:tgtEl>
                                          <p:spTgt spid="14"/>
                                        </p:tgtEl>
                                        <p:attrNameLst>
                                          <p:attrName>ppt_x</p:attrName>
                                          <p:attrName>ppt_y</p:attrName>
                                        </p:attrNameLst>
                                      </p:cBhvr>
                                    </p:animMotion>
                                  </p:childTnLst>
                                </p:cTn>
                              </p:par>
                            </p:childTnLst>
                          </p:cTn>
                        </p:par>
                        <p:par>
                          <p:cTn id="13" fill="hold">
                            <p:stCondLst>
                              <p:cond delay="2000"/>
                            </p:stCondLst>
                            <p:childTnLst>
                              <p:par>
                                <p:cTn id="14" presetID="26" presetClass="emph" presetSubtype="0" fill="hold" grpId="1" nodeType="afterEffect">
                                  <p:stCondLst>
                                    <p:cond delay="0"/>
                                  </p:stCondLst>
                                  <p:iterate type="lt">
                                    <p:tmPct val="0"/>
                                  </p:iterate>
                                  <p:childTnLst>
                                    <p:animEffect transition="out" filter="fade">
                                      <p:cBhvr>
                                        <p:cTn id="15" dur="500" tmFilter="0, 0; .2, .5; .8, .5; 1, 0"/>
                                        <p:tgtEl>
                                          <p:spTgt spid="5"/>
                                        </p:tgtEl>
                                      </p:cBhvr>
                                    </p:animEffect>
                                    <p:animScale>
                                      <p:cBhvr>
                                        <p:cTn id="16" dur="250" autoRev="1" fill="hold"/>
                                        <p:tgtEl>
                                          <p:spTgt spid="5"/>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5" grpId="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3" descr="516948436_8c3792eab2.jpg"/>
          <p:cNvPicPr>
            <a:picLocks noChangeAspect="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8" name="Rounded Rectangle 7"/>
          <p:cNvSpPr/>
          <p:nvPr/>
        </p:nvSpPr>
        <p:spPr>
          <a:xfrm>
            <a:off x="685800" y="304800"/>
            <a:ext cx="5562600" cy="990600"/>
          </a:xfrm>
          <a:prstGeom prst="roundRect">
            <a:avLst>
              <a:gd name="adj"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Picture 2" descr="C:\Users\user\Desktop\Bitmap in Forum8.cdr.png"/>
          <p:cNvPicPr>
            <a:picLocks noChangeAspect="1" noChangeArrowheads="1"/>
          </p:cNvPicPr>
          <p:nvPr/>
        </p:nvPicPr>
        <p:blipFill>
          <a:blip r:embed="rId3" cstate="print"/>
          <a:srcRect/>
          <a:stretch>
            <a:fillRect/>
          </a:stretch>
        </p:blipFill>
        <p:spPr bwMode="auto">
          <a:xfrm>
            <a:off x="1905000" y="481836"/>
            <a:ext cx="2895600" cy="737364"/>
          </a:xfrm>
          <a:prstGeom prst="rect">
            <a:avLst/>
          </a:prstGeom>
          <a:noFill/>
        </p:spPr>
      </p:pic>
      <p:sp>
        <p:nvSpPr>
          <p:cNvPr id="2" name="Title 1"/>
          <p:cNvSpPr>
            <a:spLocks noGrp="1"/>
          </p:cNvSpPr>
          <p:nvPr>
            <p:ph type="title"/>
          </p:nvPr>
        </p:nvSpPr>
        <p:spPr>
          <a:xfrm>
            <a:off x="0" y="457200"/>
            <a:ext cx="9144000" cy="1295400"/>
          </a:xfrm>
          <a:effectLst/>
        </p:spPr>
        <p:txBody>
          <a:bodyPr>
            <a:normAutofit fontScale="90000"/>
          </a:bodyPr>
          <a:lstStyle/>
          <a:p>
            <a:pPr algn="ctr"/>
            <a:r>
              <a:rPr lang="en-US" sz="2800" cap="none" dirty="0">
                <a:solidFill>
                  <a:srgbClr val="002060"/>
                </a:solidFill>
                <a:effectLst/>
                <a:latin typeface="Cooper Std Black" pitchFamily="18" charset="0"/>
                <a:cs typeface="Arial" pitchFamily="34" charset="0"/>
              </a:rPr>
              <a:t>Lesson </a:t>
            </a:r>
            <a:r>
              <a:rPr lang="en-US" sz="2800" cap="none" dirty="0">
                <a:solidFill>
                  <a:srgbClr val="002060"/>
                </a:solidFill>
                <a:effectLst/>
                <a:latin typeface="Cooper Std Black" pitchFamily="18" charset="0"/>
                <a:cs typeface="Arial" pitchFamily="34" charset="0"/>
              </a:rPr>
              <a:t>4</a:t>
            </a:r>
            <a:r>
              <a:rPr lang="en-US" sz="3300" cap="none" dirty="0">
                <a:ln>
                  <a:solidFill>
                    <a:schemeClr val="bg1"/>
                  </a:solidFill>
                </a:ln>
                <a:solidFill>
                  <a:schemeClr val="tx1"/>
                </a:solidFill>
                <a:effectLst/>
                <a:latin typeface="Arial" pitchFamily="34" charset="0"/>
                <a:cs typeface="Arial" pitchFamily="34" charset="0"/>
              </a:rPr>
              <a:t/>
            </a:r>
            <a:br>
              <a:rPr lang="en-US" sz="3300" cap="none" dirty="0">
                <a:ln>
                  <a:solidFill>
                    <a:schemeClr val="bg1"/>
                  </a:solidFill>
                </a:ln>
                <a:solidFill>
                  <a:schemeClr val="tx1"/>
                </a:solidFill>
                <a:effectLst/>
                <a:latin typeface="Arial" pitchFamily="34" charset="0"/>
                <a:cs typeface="Arial" pitchFamily="34" charset="0"/>
              </a:rPr>
            </a:br>
            <a:r>
              <a:rPr lang="en-US" sz="3300" cap="none" dirty="0">
                <a:ln>
                  <a:solidFill>
                    <a:schemeClr val="bg1"/>
                  </a:solidFill>
                </a:ln>
                <a:solidFill>
                  <a:schemeClr val="tx1"/>
                </a:solidFill>
                <a:effectLst/>
                <a:latin typeface="Cooper Std Black" pitchFamily="18" charset="0"/>
                <a:cs typeface="Times New Roman" pitchFamily="18" charset="0"/>
              </a:rPr>
              <a:t/>
            </a:r>
            <a:br>
              <a:rPr lang="en-US" sz="3300" cap="none" dirty="0">
                <a:ln>
                  <a:solidFill>
                    <a:schemeClr val="bg1"/>
                  </a:solidFill>
                </a:ln>
                <a:solidFill>
                  <a:schemeClr val="tx1"/>
                </a:solidFill>
                <a:effectLst/>
                <a:latin typeface="Cooper Std Black" pitchFamily="18" charset="0"/>
                <a:cs typeface="Times New Roman" pitchFamily="18" charset="0"/>
              </a:rPr>
            </a:br>
            <a:r>
              <a:rPr lang="en-US" sz="3700" cap="none" dirty="0">
                <a:ln>
                  <a:solidFill>
                    <a:schemeClr val="bg1"/>
                  </a:solidFill>
                </a:ln>
                <a:solidFill>
                  <a:srgbClr val="FF0000"/>
                </a:solidFill>
                <a:effectLst/>
                <a:latin typeface="Cooper Std Black" pitchFamily="18" charset="0"/>
                <a:cs typeface="Times New Roman" pitchFamily="18" charset="0"/>
              </a:rPr>
              <a:t>DESTRUCTION- THE EFFECT OF SIN</a:t>
            </a:r>
          </a:p>
        </p:txBody>
      </p:sp>
      <p:pic>
        <p:nvPicPr>
          <p:cNvPr id="1026" name="Picture 2" descr="C:\Users\user\Desktop\John_Martin_-_Sodom_and_Gomorrah.jpg"/>
          <p:cNvPicPr>
            <a:picLocks noChangeAspect="1" noChangeArrowheads="1"/>
          </p:cNvPicPr>
          <p:nvPr/>
        </p:nvPicPr>
        <p:blipFill>
          <a:blip r:embed="rId4" cstate="print"/>
          <a:srcRect/>
          <a:stretch>
            <a:fillRect/>
          </a:stretch>
        </p:blipFill>
        <p:spPr bwMode="auto">
          <a:xfrm>
            <a:off x="1066800" y="2197231"/>
            <a:ext cx="6934200" cy="4432169"/>
          </a:xfrm>
          <a:prstGeom prst="rect">
            <a:avLst/>
          </a:prstGeom>
          <a:noFill/>
        </p:spPr>
      </p:pic>
    </p:spTree>
  </p:cSld>
  <p:clrMapOvr>
    <a:masterClrMapping/>
  </p:clrMapOvr>
  <p:transition>
    <p:cover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xml><?xml version="1.0" encoding="utf-8"?>
<p:sld xmlns:a="http://schemas.openxmlformats.org/drawingml/2006/main" xmlns:r="http://schemas.openxmlformats.org/officeDocument/2006/relationships" xmlns:p="http://schemas.openxmlformats.org/presentationml/2006/main" showMasterSp="0">
  <p:cSld>
    <p:bg>
      <p:bgRef idx="1001">
        <a:schemeClr val="bg1"/>
      </p:bgRef>
    </p:bg>
    <p:spTree>
      <p:nvGrpSpPr>
        <p:cNvPr id="1" name=""/>
        <p:cNvGrpSpPr/>
        <p:nvPr/>
      </p:nvGrpSpPr>
      <p:grpSpPr>
        <a:xfrm>
          <a:off x="0" y="0"/>
          <a:ext cx="0" cy="0"/>
          <a:chOff x="0" y="0"/>
          <a:chExt cx="0" cy="0"/>
        </a:xfrm>
      </p:grpSpPr>
      <p:pic>
        <p:nvPicPr>
          <p:cNvPr id="10" name="Picture 3" descr="516948436_8c3792eab2.jpg"/>
          <p:cNvPicPr>
            <a:picLocks noChangeAspect="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pic>
        <p:nvPicPr>
          <p:cNvPr id="11" name="Picture 2" descr="E:\NEW POWER POINT 2013\class 3 bit\adamEve.jpg"/>
          <p:cNvPicPr>
            <a:picLocks noChangeAspect="1" noChangeArrowheads="1"/>
          </p:cNvPicPr>
          <p:nvPr/>
        </p:nvPicPr>
        <p:blipFill>
          <a:blip r:embed="rId3" cstate="print"/>
          <a:srcRect l="25065" t="9991" b="14518"/>
          <a:stretch>
            <a:fillRect/>
          </a:stretch>
        </p:blipFill>
        <p:spPr bwMode="auto">
          <a:xfrm>
            <a:off x="0" y="762000"/>
            <a:ext cx="6858000" cy="5181600"/>
          </a:xfrm>
          <a:prstGeom prst="rect">
            <a:avLst/>
          </a:prstGeom>
          <a:noFill/>
          <a:effectLst>
            <a:softEdge rad="635000"/>
          </a:effectLst>
        </p:spPr>
      </p:pic>
      <p:pic>
        <p:nvPicPr>
          <p:cNvPr id="19" name="Picture 2" descr="C:\Users\user\Desktop\Grass_Ground_with_Flowers_and_Butterflies_PNG_Clipart.png"/>
          <p:cNvPicPr>
            <a:picLocks noChangeAspect="1" noChangeArrowheads="1"/>
          </p:cNvPicPr>
          <p:nvPr/>
        </p:nvPicPr>
        <p:blipFill>
          <a:blip r:embed="rId4" cstate="print"/>
          <a:srcRect l="6667"/>
          <a:stretch>
            <a:fillRect/>
          </a:stretch>
        </p:blipFill>
        <p:spPr bwMode="auto">
          <a:xfrm>
            <a:off x="3810000" y="2724150"/>
            <a:ext cx="5334000" cy="2457450"/>
          </a:xfrm>
          <a:prstGeom prst="rect">
            <a:avLst/>
          </a:prstGeom>
          <a:noFill/>
        </p:spPr>
      </p:pic>
      <p:pic>
        <p:nvPicPr>
          <p:cNvPr id="18" name="Picture 2" descr="C:\Users\user\Desktop\Grass_Ground_with_Flowers_and_Butterflies_PNG_Clipart.png"/>
          <p:cNvPicPr>
            <a:picLocks noChangeAspect="1" noChangeArrowheads="1"/>
          </p:cNvPicPr>
          <p:nvPr/>
        </p:nvPicPr>
        <p:blipFill>
          <a:blip r:embed="rId4" cstate="print"/>
          <a:srcRect l="6667"/>
          <a:stretch>
            <a:fillRect/>
          </a:stretch>
        </p:blipFill>
        <p:spPr bwMode="auto">
          <a:xfrm>
            <a:off x="0" y="2724150"/>
            <a:ext cx="5334000" cy="2457450"/>
          </a:xfrm>
          <a:prstGeom prst="rect">
            <a:avLst/>
          </a:prstGeom>
          <a:noFill/>
        </p:spPr>
      </p:pic>
      <p:sp>
        <p:nvSpPr>
          <p:cNvPr id="6" name="Rounded Rectangle 5"/>
          <p:cNvSpPr/>
          <p:nvPr/>
        </p:nvSpPr>
        <p:spPr>
          <a:xfrm>
            <a:off x="228600" y="4953000"/>
            <a:ext cx="8686800" cy="1600200"/>
          </a:xfrm>
          <a:prstGeom prst="roundRect">
            <a:avLst>
              <a:gd name="adj" fmla="val 13110"/>
            </a:avLst>
          </a:prstGeom>
          <a:solidFill>
            <a:schemeClr val="tx1"/>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Box 3"/>
          <p:cNvSpPr txBox="1"/>
          <p:nvPr/>
        </p:nvSpPr>
        <p:spPr>
          <a:xfrm>
            <a:off x="381000" y="5105400"/>
            <a:ext cx="8458200" cy="1323439"/>
          </a:xfrm>
          <a:prstGeom prst="rect">
            <a:avLst/>
          </a:prstGeom>
          <a:noFill/>
        </p:spPr>
        <p:txBody>
          <a:bodyPr wrap="square" rtlCol="0">
            <a:spAutoFit/>
          </a:bodyPr>
          <a:lstStyle/>
          <a:p>
            <a:pPr algn="ctr"/>
            <a:r>
              <a:rPr lang="en-US" sz="2000" b="1" dirty="0">
                <a:solidFill>
                  <a:schemeClr val="bg1"/>
                </a:solidFill>
                <a:latin typeface="Arial" pitchFamily="34" charset="0"/>
                <a:cs typeface="Arial" pitchFamily="34" charset="0"/>
              </a:rPr>
              <a:t>God punished our first parents who sinned. God said to Adam: You must work hard to earn your living. Get your food with hard work. As a result of your sin, the earth will produce thorns and </a:t>
            </a:r>
            <a:r>
              <a:rPr lang="en-US" sz="2000" b="1" dirty="0" err="1">
                <a:solidFill>
                  <a:schemeClr val="bg1"/>
                </a:solidFill>
                <a:latin typeface="Arial" pitchFamily="34" charset="0"/>
                <a:cs typeface="Arial" pitchFamily="34" charset="0"/>
              </a:rPr>
              <a:t>thourny</a:t>
            </a:r>
            <a:r>
              <a:rPr lang="en-US" sz="2000" b="1" dirty="0">
                <a:solidFill>
                  <a:schemeClr val="bg1"/>
                </a:solidFill>
                <a:latin typeface="Arial" pitchFamily="34" charset="0"/>
                <a:cs typeface="Arial" pitchFamily="34" charset="0"/>
              </a:rPr>
              <a:t> bushes. God said to Eve: you will give birth to children in pain.</a:t>
            </a:r>
          </a:p>
        </p:txBody>
      </p:sp>
      <p:pic>
        <p:nvPicPr>
          <p:cNvPr id="15" name="Picture 14" descr="I:\ass.gif"/>
          <p:cNvPicPr>
            <a:picLocks noChangeAspect="1" noChangeArrowheads="1" noCrop="1"/>
          </p:cNvPicPr>
          <p:nvPr/>
        </p:nvPicPr>
        <p:blipFill>
          <a:blip r:embed="rId5" cstate="print"/>
          <a:srcRect/>
          <a:stretch>
            <a:fillRect/>
          </a:stretch>
        </p:blipFill>
        <p:spPr bwMode="auto">
          <a:xfrm>
            <a:off x="1018116" y="211137"/>
            <a:ext cx="3477684" cy="2608263"/>
          </a:xfrm>
          <a:prstGeom prst="rect">
            <a:avLst/>
          </a:prstGeom>
          <a:noFill/>
        </p:spPr>
      </p:pic>
      <p:pic>
        <p:nvPicPr>
          <p:cNvPr id="17" name="Picture 3" descr="I:\ass.gif"/>
          <p:cNvPicPr>
            <a:picLocks noChangeAspect="1" noChangeArrowheads="1" noCrop="1"/>
          </p:cNvPicPr>
          <p:nvPr/>
        </p:nvPicPr>
        <p:blipFill>
          <a:blip r:embed="rId5" cstate="print"/>
          <a:srcRect/>
          <a:stretch>
            <a:fillRect/>
          </a:stretch>
        </p:blipFill>
        <p:spPr bwMode="auto">
          <a:xfrm>
            <a:off x="457200" y="1905000"/>
            <a:ext cx="3477684" cy="2608263"/>
          </a:xfrm>
          <a:prstGeom prst="rect">
            <a:avLst/>
          </a:prstGeom>
          <a:noFill/>
        </p:spPr>
      </p:pic>
      <p:pic>
        <p:nvPicPr>
          <p:cNvPr id="2050" name="Picture 2" descr="D:\class psd\class2\Michelangelo_god (1).png"/>
          <p:cNvPicPr>
            <a:picLocks noChangeAspect="1" noChangeArrowheads="1"/>
          </p:cNvPicPr>
          <p:nvPr/>
        </p:nvPicPr>
        <p:blipFill>
          <a:blip r:embed="rId6" cstate="print"/>
          <a:srcRect/>
          <a:stretch>
            <a:fillRect/>
          </a:stretch>
        </p:blipFill>
        <p:spPr bwMode="auto">
          <a:xfrm>
            <a:off x="5070797" y="0"/>
            <a:ext cx="4073203" cy="2819400"/>
          </a:xfrm>
          <a:prstGeom prst="rect">
            <a:avLst/>
          </a:prstGeom>
          <a:noFill/>
        </p:spPr>
      </p:pic>
    </p:spTree>
  </p:cSld>
  <p:clrMapOvr>
    <a:overrideClrMapping bg1="dk1" tx1="lt1" bg2="dk2" tx2="lt2" accent1="accent1" accent2="accent2" accent3="accent3" accent4="accent4" accent5="accent5" accent6="accent6" hlink="hlink" folHlink="folHlink"/>
  </p:clrMapOvr>
  <p:transition>
    <p:cover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2" descr="C:\Documents and Settings\Administrator\My Documents\My Pictures\untitled folder\bible OT\creation to noha\cainandabelbiblestory.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a:effectLst/>
        </p:spPr>
      </p:pic>
      <p:pic>
        <p:nvPicPr>
          <p:cNvPr id="5122" name="Picture 2" descr="C:\Users\user\Desktop\Grass_Ground_with_Flowers_and_Butterflies_PNG_Clipart.png"/>
          <p:cNvPicPr>
            <a:picLocks noChangeAspect="1" noChangeArrowheads="1"/>
          </p:cNvPicPr>
          <p:nvPr/>
        </p:nvPicPr>
        <p:blipFill>
          <a:blip r:embed="rId3" cstate="print"/>
          <a:srcRect l="6667"/>
          <a:stretch>
            <a:fillRect/>
          </a:stretch>
        </p:blipFill>
        <p:spPr bwMode="auto">
          <a:xfrm>
            <a:off x="0" y="4400550"/>
            <a:ext cx="5334000" cy="2457450"/>
          </a:xfrm>
          <a:prstGeom prst="rect">
            <a:avLst/>
          </a:prstGeom>
          <a:noFill/>
        </p:spPr>
      </p:pic>
      <p:pic>
        <p:nvPicPr>
          <p:cNvPr id="24" name="Picture 2" descr="C:\Users\user\Desktop\Grass_Ground_with_Flowers_and_Butterflies_PNG_Clipart.png"/>
          <p:cNvPicPr>
            <a:picLocks noChangeAspect="1" noChangeArrowheads="1"/>
          </p:cNvPicPr>
          <p:nvPr/>
        </p:nvPicPr>
        <p:blipFill>
          <a:blip r:embed="rId3" cstate="print"/>
          <a:srcRect l="6667"/>
          <a:stretch>
            <a:fillRect/>
          </a:stretch>
        </p:blipFill>
        <p:spPr bwMode="auto">
          <a:xfrm>
            <a:off x="3810000" y="4400550"/>
            <a:ext cx="5334000" cy="2457450"/>
          </a:xfrm>
          <a:prstGeom prst="rect">
            <a:avLst/>
          </a:prstGeom>
          <a:noFill/>
        </p:spPr>
      </p:pic>
      <p:sp>
        <p:nvSpPr>
          <p:cNvPr id="9" name="Rounded Rectangle 8"/>
          <p:cNvSpPr/>
          <p:nvPr/>
        </p:nvSpPr>
        <p:spPr>
          <a:xfrm>
            <a:off x="228600" y="281226"/>
            <a:ext cx="8763000" cy="1395174"/>
          </a:xfrm>
          <a:prstGeom prst="roundRect">
            <a:avLst>
              <a:gd name="adj" fmla="val 16858"/>
            </a:avLst>
          </a:prstGeom>
          <a:solidFill>
            <a:schemeClr val="bg1"/>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Box 3"/>
          <p:cNvSpPr txBox="1"/>
          <p:nvPr/>
        </p:nvSpPr>
        <p:spPr>
          <a:xfrm>
            <a:off x="533400" y="320695"/>
            <a:ext cx="8153400" cy="1246495"/>
          </a:xfrm>
          <a:prstGeom prst="rect">
            <a:avLst/>
          </a:prstGeom>
          <a:noFill/>
        </p:spPr>
        <p:txBody>
          <a:bodyPr wrap="square" rtlCol="0">
            <a:spAutoFit/>
          </a:bodyPr>
          <a:lstStyle/>
          <a:p>
            <a:pPr algn="ctr"/>
            <a:r>
              <a:rPr lang="en-US" sz="2500" b="1" dirty="0">
                <a:latin typeface="Arial" pitchFamily="34" charset="0"/>
                <a:cs typeface="Arial" pitchFamily="34" charset="0"/>
              </a:rPr>
              <a:t>God punished Cain who murdered Able. He became cursed on earth. He had to wander. He did not get any yield from his </a:t>
            </a:r>
            <a:r>
              <a:rPr lang="en-US" sz="2500" b="1" dirty="0" err="1">
                <a:latin typeface="Arial" pitchFamily="34" charset="0"/>
                <a:cs typeface="Arial" pitchFamily="34" charset="0"/>
              </a:rPr>
              <a:t>labour</a:t>
            </a:r>
            <a:r>
              <a:rPr lang="en-US" sz="2500" b="1" dirty="0">
                <a:latin typeface="Arial" pitchFamily="34" charset="0"/>
                <a:cs typeface="Arial" pitchFamily="34" charset="0"/>
              </a:rPr>
              <a:t>.</a:t>
            </a:r>
          </a:p>
        </p:txBody>
      </p:sp>
      <p:pic>
        <p:nvPicPr>
          <p:cNvPr id="18" name="Picture 3" descr="I:\ass.gif"/>
          <p:cNvPicPr>
            <a:picLocks noChangeAspect="1" noChangeArrowheads="1" noCrop="1"/>
          </p:cNvPicPr>
          <p:nvPr/>
        </p:nvPicPr>
        <p:blipFill>
          <a:blip r:embed="rId4" cstate="print"/>
          <a:srcRect/>
          <a:stretch>
            <a:fillRect/>
          </a:stretch>
        </p:blipFill>
        <p:spPr bwMode="auto">
          <a:xfrm>
            <a:off x="2846916" y="4249737"/>
            <a:ext cx="3477684" cy="2608263"/>
          </a:xfrm>
          <a:prstGeom prst="rect">
            <a:avLst/>
          </a:prstGeom>
          <a:noFill/>
        </p:spPr>
      </p:pic>
      <p:pic>
        <p:nvPicPr>
          <p:cNvPr id="20" name="Picture 3" descr="I:\ass.gif"/>
          <p:cNvPicPr>
            <a:picLocks noChangeAspect="1" noChangeArrowheads="1" noCrop="1"/>
          </p:cNvPicPr>
          <p:nvPr/>
        </p:nvPicPr>
        <p:blipFill>
          <a:blip r:embed="rId4" cstate="print"/>
          <a:srcRect/>
          <a:stretch>
            <a:fillRect/>
          </a:stretch>
        </p:blipFill>
        <p:spPr bwMode="auto">
          <a:xfrm>
            <a:off x="2895600" y="3352800"/>
            <a:ext cx="3477684" cy="2608263"/>
          </a:xfrm>
          <a:prstGeom prst="rect">
            <a:avLst/>
          </a:prstGeom>
          <a:noFill/>
        </p:spPr>
      </p:pic>
    </p:spTree>
  </p:cSld>
  <p:clrMapOvr>
    <a:masterClrMapping/>
  </p:clrMapOvr>
  <p:transition>
    <p:cover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5" name="Picture 3" descr="C:\Users\user\Desktop\1.jpg"/>
          <p:cNvPicPr>
            <a:picLocks noChangeAspect="1" noChangeArrowheads="1"/>
          </p:cNvPicPr>
          <p:nvPr/>
        </p:nvPicPr>
        <p:blipFill>
          <a:blip r:embed="rId3" cstate="print"/>
          <a:srcRect/>
          <a:stretch>
            <a:fillRect/>
          </a:stretch>
        </p:blipFill>
        <p:spPr bwMode="auto">
          <a:xfrm>
            <a:off x="1" y="0"/>
            <a:ext cx="9144000" cy="6858000"/>
          </a:xfrm>
          <a:prstGeom prst="rect">
            <a:avLst/>
          </a:prstGeom>
          <a:noFill/>
        </p:spPr>
      </p:pic>
      <p:sp>
        <p:nvSpPr>
          <p:cNvPr id="9" name="Rounded Rectangle 8"/>
          <p:cNvSpPr/>
          <p:nvPr/>
        </p:nvSpPr>
        <p:spPr>
          <a:xfrm>
            <a:off x="228600" y="5257800"/>
            <a:ext cx="8686800" cy="1371600"/>
          </a:xfrm>
          <a:prstGeom prst="roundRect">
            <a:avLst>
              <a:gd name="adj" fmla="val 22996"/>
            </a:avLst>
          </a:prstGeom>
          <a:solidFill>
            <a:schemeClr val="bg1"/>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Box 3"/>
          <p:cNvSpPr txBox="1"/>
          <p:nvPr/>
        </p:nvSpPr>
        <p:spPr>
          <a:xfrm>
            <a:off x="304800" y="5385137"/>
            <a:ext cx="8458200" cy="1015663"/>
          </a:xfrm>
          <a:prstGeom prst="rect">
            <a:avLst/>
          </a:prstGeom>
          <a:noFill/>
        </p:spPr>
        <p:txBody>
          <a:bodyPr wrap="square" rtlCol="0">
            <a:spAutoFit/>
          </a:bodyPr>
          <a:lstStyle/>
          <a:p>
            <a:pPr algn="ctr"/>
            <a:r>
              <a:rPr lang="en-US" sz="2000" b="1" dirty="0">
                <a:latin typeface="Arial" pitchFamily="34" charset="0"/>
                <a:cs typeface="Arial" pitchFamily="34" charset="0"/>
              </a:rPr>
              <a:t>As time passed, sin also increased. </a:t>
            </a:r>
            <a:r>
              <a:rPr lang="en-US" sz="2000" b="1" dirty="0" err="1">
                <a:solidFill>
                  <a:srgbClr val="FF00FF"/>
                </a:solidFill>
                <a:latin typeface="Arial" pitchFamily="34" charset="0"/>
                <a:cs typeface="Arial" pitchFamily="34" charset="0"/>
              </a:rPr>
              <a:t>Yahved</a:t>
            </a:r>
            <a:r>
              <a:rPr lang="en-US" sz="2000" b="1" dirty="0">
                <a:solidFill>
                  <a:srgbClr val="FF00FF"/>
                </a:solidFill>
                <a:latin typeface="Arial" pitchFamily="34" charset="0"/>
                <a:cs typeface="Arial" pitchFamily="34" charset="0"/>
              </a:rPr>
              <a:t> saw that the wickedness of man was great on </a:t>
            </a:r>
            <a:r>
              <a:rPr lang="en-US" sz="2000" b="1" dirty="0" err="1">
                <a:solidFill>
                  <a:srgbClr val="FF00FF"/>
                </a:solidFill>
                <a:latin typeface="Arial" pitchFamily="34" charset="0"/>
                <a:cs typeface="Arial" pitchFamily="34" charset="0"/>
              </a:rPr>
              <a:t>eaeth</a:t>
            </a:r>
            <a:r>
              <a:rPr lang="en-US" sz="2000" b="1" dirty="0">
                <a:solidFill>
                  <a:srgbClr val="FF00FF"/>
                </a:solidFill>
                <a:latin typeface="Arial" pitchFamily="34" charset="0"/>
                <a:cs typeface="Arial" pitchFamily="34" charset="0"/>
              </a:rPr>
              <a:t> and that the thoughts in his heart fashioned nothing but wickedness all days long</a:t>
            </a:r>
            <a:endParaRPr lang="en-US" sz="2000" b="1" dirty="0">
              <a:latin typeface="Arial" pitchFamily="34" charset="0"/>
              <a:cs typeface="Arial" pitchFamily="34" charset="0"/>
            </a:endParaRPr>
          </a:p>
        </p:txBody>
      </p:sp>
      <p:pic>
        <p:nvPicPr>
          <p:cNvPr id="41" name="Picture 12" descr="D:\class psd\class 1\butterfly-animated-colourful-pattern.gif"/>
          <p:cNvPicPr>
            <a:picLocks noChangeAspect="1" noChangeArrowheads="1" noCrop="1"/>
          </p:cNvPicPr>
          <p:nvPr/>
        </p:nvPicPr>
        <p:blipFill>
          <a:blip r:embed="rId4" cstate="print"/>
          <a:srcRect/>
          <a:stretch>
            <a:fillRect/>
          </a:stretch>
        </p:blipFill>
        <p:spPr bwMode="auto">
          <a:xfrm>
            <a:off x="6400800" y="4343400"/>
            <a:ext cx="2151063" cy="860425"/>
          </a:xfrm>
          <a:prstGeom prst="rect">
            <a:avLst/>
          </a:prstGeom>
          <a:noFill/>
        </p:spPr>
      </p:pic>
      <p:pic>
        <p:nvPicPr>
          <p:cNvPr id="42" name="Picture 12" descr="D:\class psd\class 1\butterfly-animated-colourful-pattern.gif"/>
          <p:cNvPicPr>
            <a:picLocks noChangeAspect="1" noChangeArrowheads="1" noCrop="1"/>
          </p:cNvPicPr>
          <p:nvPr/>
        </p:nvPicPr>
        <p:blipFill>
          <a:blip r:embed="rId4" cstate="print"/>
          <a:srcRect/>
          <a:stretch>
            <a:fillRect/>
          </a:stretch>
        </p:blipFill>
        <p:spPr bwMode="auto">
          <a:xfrm>
            <a:off x="1295400" y="4343400"/>
            <a:ext cx="2151063" cy="860425"/>
          </a:xfrm>
          <a:prstGeom prst="rect">
            <a:avLst/>
          </a:prstGeom>
          <a:noFill/>
        </p:spPr>
      </p:pic>
    </p:spTree>
  </p:cSld>
  <p:clrMapOvr>
    <a:masterClrMapping/>
  </p:clrMapOvr>
  <p:transition>
    <p:cover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3" descr="516948436_8c3792eab2.jpg"/>
          <p:cNvPicPr>
            <a:picLocks noChangeAspect="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9" name="Rounded Rectangle 8"/>
          <p:cNvSpPr/>
          <p:nvPr/>
        </p:nvSpPr>
        <p:spPr>
          <a:xfrm>
            <a:off x="228600" y="685800"/>
            <a:ext cx="8686800" cy="5486400"/>
          </a:xfrm>
          <a:prstGeom prst="roundRect">
            <a:avLst>
              <a:gd name="adj" fmla="val 6962"/>
            </a:avLst>
          </a:prstGeom>
          <a:solidFill>
            <a:schemeClr val="bg1"/>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098" name="Picture 2" descr="C:\Users\user\Desktop\dfe4b1630b9a54d0a07db15eee6f102a.jpg"/>
          <p:cNvPicPr>
            <a:picLocks noChangeAspect="1" noChangeArrowheads="1"/>
          </p:cNvPicPr>
          <p:nvPr/>
        </p:nvPicPr>
        <p:blipFill>
          <a:blip r:embed="rId3" cstate="print"/>
          <a:srcRect l="3200" r="16800"/>
          <a:stretch>
            <a:fillRect/>
          </a:stretch>
        </p:blipFill>
        <p:spPr bwMode="auto">
          <a:xfrm>
            <a:off x="381000" y="1104900"/>
            <a:ext cx="3810000" cy="4533900"/>
          </a:xfrm>
          <a:prstGeom prst="rect">
            <a:avLst/>
          </a:prstGeom>
          <a:noFill/>
        </p:spPr>
      </p:pic>
      <p:sp>
        <p:nvSpPr>
          <p:cNvPr id="4" name="TextBox 3"/>
          <p:cNvSpPr txBox="1"/>
          <p:nvPr/>
        </p:nvSpPr>
        <p:spPr>
          <a:xfrm>
            <a:off x="4343400" y="1219200"/>
            <a:ext cx="4191000" cy="4339650"/>
          </a:xfrm>
          <a:prstGeom prst="rect">
            <a:avLst/>
          </a:prstGeom>
          <a:noFill/>
        </p:spPr>
        <p:txBody>
          <a:bodyPr wrap="square" rtlCol="0">
            <a:spAutoFit/>
          </a:bodyPr>
          <a:lstStyle/>
          <a:p>
            <a:pPr algn="just"/>
            <a:r>
              <a:rPr lang="en-US" sz="2300" b="1" dirty="0">
                <a:solidFill>
                  <a:srgbClr val="FF0000"/>
                </a:solidFill>
                <a:latin typeface="Arial" pitchFamily="34" charset="0"/>
                <a:cs typeface="Arial" pitchFamily="34" charset="0"/>
              </a:rPr>
              <a:t>	But there was one good man </a:t>
            </a:r>
            <a:r>
              <a:rPr lang="en-US" sz="2300" b="1" dirty="0" err="1">
                <a:solidFill>
                  <a:srgbClr val="FF0000"/>
                </a:solidFill>
                <a:latin typeface="Arial" pitchFamily="34" charset="0"/>
                <a:cs typeface="Arial" pitchFamily="34" charset="0"/>
              </a:rPr>
              <a:t>amoung</a:t>
            </a:r>
            <a:r>
              <a:rPr lang="en-US" sz="2300" b="1" dirty="0">
                <a:solidFill>
                  <a:srgbClr val="FF0000"/>
                </a:solidFill>
                <a:latin typeface="Arial" pitchFamily="34" charset="0"/>
                <a:cs typeface="Arial" pitchFamily="34" charset="0"/>
              </a:rPr>
              <a:t> them named Noah. He lived a life pleasing to God. God was pleased with him.</a:t>
            </a:r>
          </a:p>
          <a:p>
            <a:pPr algn="just"/>
            <a:endParaRPr lang="en-US" sz="2300" b="1" dirty="0">
              <a:solidFill>
                <a:srgbClr val="FF0000"/>
              </a:solidFill>
              <a:latin typeface="Arial" pitchFamily="34" charset="0"/>
              <a:cs typeface="Arial" pitchFamily="34" charset="0"/>
            </a:endParaRPr>
          </a:p>
          <a:p>
            <a:pPr algn="just"/>
            <a:r>
              <a:rPr lang="en-US" sz="2300" b="1" dirty="0">
                <a:solidFill>
                  <a:srgbClr val="FF0000"/>
                </a:solidFill>
                <a:latin typeface="Arial" pitchFamily="34" charset="0"/>
                <a:cs typeface="Arial" pitchFamily="34" charset="0"/>
              </a:rPr>
              <a:t>	God said to Noah: I have decided to destroy all creatures on earth. Make an ark. I am going to destroy the whole </a:t>
            </a:r>
            <a:r>
              <a:rPr lang="en-US" sz="2300" b="1" dirty="0" err="1">
                <a:solidFill>
                  <a:srgbClr val="FF0000"/>
                </a:solidFill>
                <a:latin typeface="Arial" pitchFamily="34" charset="0"/>
                <a:cs typeface="Arial" pitchFamily="34" charset="0"/>
              </a:rPr>
              <a:t>worly</a:t>
            </a:r>
            <a:r>
              <a:rPr lang="en-US" sz="2300" b="1" dirty="0">
                <a:solidFill>
                  <a:srgbClr val="FF0000"/>
                </a:solidFill>
                <a:latin typeface="Arial" pitchFamily="34" charset="0"/>
                <a:cs typeface="Arial" pitchFamily="34" charset="0"/>
              </a:rPr>
              <a:t> with flood </a:t>
            </a:r>
            <a:r>
              <a:rPr lang="en-US" sz="2300" dirty="0">
                <a:latin typeface="Arial" pitchFamily="34" charset="0"/>
                <a:cs typeface="Arial" pitchFamily="34" charset="0"/>
              </a:rPr>
              <a:t>(</a:t>
            </a:r>
            <a:r>
              <a:rPr lang="en-US" sz="2300" dirty="0" err="1">
                <a:latin typeface="Arial" pitchFamily="34" charset="0"/>
                <a:cs typeface="Arial" pitchFamily="34" charset="0"/>
              </a:rPr>
              <a:t>Renesis</a:t>
            </a:r>
            <a:r>
              <a:rPr lang="en-US" sz="2300" dirty="0">
                <a:latin typeface="Arial" pitchFamily="34" charset="0"/>
                <a:cs typeface="Arial" pitchFamily="34" charset="0"/>
              </a:rPr>
              <a:t> 6:13-17).</a:t>
            </a:r>
          </a:p>
        </p:txBody>
      </p:sp>
      <p:pic>
        <p:nvPicPr>
          <p:cNvPr id="20" name="Picture 2" descr="C:\Users\user\Desktop\Grass_Ground_with_Flowers_and_Butterflies_PNG_Clipart.png"/>
          <p:cNvPicPr>
            <a:picLocks noChangeAspect="1" noChangeArrowheads="1"/>
          </p:cNvPicPr>
          <p:nvPr/>
        </p:nvPicPr>
        <p:blipFill>
          <a:blip r:embed="rId4" cstate="print"/>
          <a:srcRect l="6667"/>
          <a:stretch>
            <a:fillRect/>
          </a:stretch>
        </p:blipFill>
        <p:spPr bwMode="auto">
          <a:xfrm>
            <a:off x="381000" y="3918585"/>
            <a:ext cx="3733800" cy="1720215"/>
          </a:xfrm>
          <a:prstGeom prst="rect">
            <a:avLst/>
          </a:prstGeom>
          <a:noFill/>
        </p:spPr>
      </p:pic>
    </p:spTree>
  </p:cSld>
  <p:clrMapOvr>
    <a:masterClrMapping/>
  </p:clrMapOvr>
  <p:transition>
    <p:cover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descr="C:\Users\user\Desktop\6a00d8341bf67c53ef017d3bd98584970c-800wi.jpg"/>
          <p:cNvPicPr>
            <a:picLocks noChangeAspect="1" noChangeArrowheads="1"/>
          </p:cNvPicPr>
          <p:nvPr/>
        </p:nvPicPr>
        <p:blipFill>
          <a:blip r:embed="rId2" cstate="print"/>
          <a:srcRect t="5156"/>
          <a:stretch>
            <a:fillRect/>
          </a:stretch>
        </p:blipFill>
        <p:spPr bwMode="auto">
          <a:xfrm>
            <a:off x="0" y="0"/>
            <a:ext cx="9144000" cy="6858001"/>
          </a:xfrm>
          <a:prstGeom prst="rect">
            <a:avLst/>
          </a:prstGeom>
          <a:noFill/>
        </p:spPr>
      </p:pic>
      <p:sp>
        <p:nvSpPr>
          <p:cNvPr id="9" name="Rounded Rectangle 8"/>
          <p:cNvSpPr/>
          <p:nvPr/>
        </p:nvSpPr>
        <p:spPr>
          <a:xfrm>
            <a:off x="228600" y="304800"/>
            <a:ext cx="8686800" cy="1676400"/>
          </a:xfrm>
          <a:prstGeom prst="roundRect">
            <a:avLst>
              <a:gd name="adj" fmla="val 6962"/>
            </a:avLst>
          </a:prstGeom>
          <a:solidFill>
            <a:schemeClr val="bg1"/>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Box 3"/>
          <p:cNvSpPr txBox="1"/>
          <p:nvPr/>
        </p:nvSpPr>
        <p:spPr>
          <a:xfrm>
            <a:off x="304800" y="457200"/>
            <a:ext cx="8458200" cy="1246495"/>
          </a:xfrm>
          <a:prstGeom prst="rect">
            <a:avLst/>
          </a:prstGeom>
          <a:noFill/>
        </p:spPr>
        <p:txBody>
          <a:bodyPr wrap="square" rtlCol="0">
            <a:spAutoFit/>
          </a:bodyPr>
          <a:lstStyle/>
          <a:p>
            <a:pPr algn="just"/>
            <a:r>
              <a:rPr lang="en-US" sz="2500" b="1" dirty="0">
                <a:solidFill>
                  <a:srgbClr val="FF0000"/>
                </a:solidFill>
                <a:latin typeface="Arial" pitchFamily="34" charset="0"/>
                <a:cs typeface="Arial" pitchFamily="34" charset="0"/>
              </a:rPr>
              <a:t>	Noah made the art according to the instruction of God. God said to Noah: and your family enter the art </a:t>
            </a:r>
            <a:r>
              <a:rPr lang="en-US" sz="2500" dirty="0">
                <a:latin typeface="Arial" pitchFamily="34" charset="0"/>
                <a:cs typeface="Arial" pitchFamily="34" charset="0"/>
              </a:rPr>
              <a:t>(Genesis 7:1).</a:t>
            </a:r>
          </a:p>
        </p:txBody>
      </p:sp>
      <p:pic>
        <p:nvPicPr>
          <p:cNvPr id="5" name="Picture 2" descr="C:\Users\user\Desktop\Grass_Ground_with_Flowers_and_Butterflies_PNG_Clipart.png"/>
          <p:cNvPicPr>
            <a:picLocks noChangeAspect="1" noChangeArrowheads="1"/>
          </p:cNvPicPr>
          <p:nvPr/>
        </p:nvPicPr>
        <p:blipFill>
          <a:blip r:embed="rId3" cstate="print"/>
          <a:srcRect l="6667"/>
          <a:stretch>
            <a:fillRect/>
          </a:stretch>
        </p:blipFill>
        <p:spPr bwMode="auto">
          <a:xfrm>
            <a:off x="0" y="5137785"/>
            <a:ext cx="3733800" cy="1720215"/>
          </a:xfrm>
          <a:prstGeom prst="rect">
            <a:avLst/>
          </a:prstGeom>
          <a:noFill/>
        </p:spPr>
      </p:pic>
      <p:pic>
        <p:nvPicPr>
          <p:cNvPr id="6" name="Picture 2" descr="C:\Users\user\Desktop\Grass_Ground_with_Flowers_and_Butterflies_PNG_Clipart.png"/>
          <p:cNvPicPr>
            <a:picLocks noChangeAspect="1" noChangeArrowheads="1"/>
          </p:cNvPicPr>
          <p:nvPr/>
        </p:nvPicPr>
        <p:blipFill>
          <a:blip r:embed="rId3" cstate="print"/>
          <a:srcRect l="6667"/>
          <a:stretch>
            <a:fillRect/>
          </a:stretch>
        </p:blipFill>
        <p:spPr bwMode="auto">
          <a:xfrm>
            <a:off x="2971800" y="5137785"/>
            <a:ext cx="3733800" cy="1720215"/>
          </a:xfrm>
          <a:prstGeom prst="rect">
            <a:avLst/>
          </a:prstGeom>
          <a:noFill/>
        </p:spPr>
      </p:pic>
      <p:pic>
        <p:nvPicPr>
          <p:cNvPr id="7" name="Picture 2" descr="C:\Users\user\Desktop\Grass_Ground_with_Flowers_and_Butterflies_PNG_Clipart.png"/>
          <p:cNvPicPr>
            <a:picLocks noChangeAspect="1" noChangeArrowheads="1"/>
          </p:cNvPicPr>
          <p:nvPr/>
        </p:nvPicPr>
        <p:blipFill>
          <a:blip r:embed="rId3" cstate="print"/>
          <a:srcRect l="6667"/>
          <a:stretch>
            <a:fillRect/>
          </a:stretch>
        </p:blipFill>
        <p:spPr bwMode="auto">
          <a:xfrm>
            <a:off x="5410200" y="5137785"/>
            <a:ext cx="3733800" cy="1720215"/>
          </a:xfrm>
          <a:prstGeom prst="rect">
            <a:avLst/>
          </a:prstGeom>
          <a:noFill/>
        </p:spPr>
      </p:pic>
    </p:spTree>
  </p:cSld>
  <p:clrMapOvr>
    <a:masterClrMapping/>
  </p:clrMapOvr>
  <p:transition>
    <p:cover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3" descr="516948436_8c3792eab2.jpg"/>
          <p:cNvPicPr>
            <a:picLocks noChangeAspect="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9" name="Rounded Rectangle 8"/>
          <p:cNvSpPr/>
          <p:nvPr/>
        </p:nvSpPr>
        <p:spPr>
          <a:xfrm>
            <a:off x="152400" y="228600"/>
            <a:ext cx="8839200" cy="2286000"/>
          </a:xfrm>
          <a:prstGeom prst="roundRect">
            <a:avLst>
              <a:gd name="adj" fmla="val 7440"/>
            </a:avLst>
          </a:prstGeom>
          <a:solidFill>
            <a:schemeClr val="bg1"/>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Box 3"/>
          <p:cNvSpPr txBox="1"/>
          <p:nvPr/>
        </p:nvSpPr>
        <p:spPr>
          <a:xfrm>
            <a:off x="381000" y="346264"/>
            <a:ext cx="8458200" cy="1938992"/>
          </a:xfrm>
          <a:prstGeom prst="rect">
            <a:avLst/>
          </a:prstGeom>
          <a:noFill/>
        </p:spPr>
        <p:txBody>
          <a:bodyPr wrap="square" rtlCol="0">
            <a:spAutoFit/>
          </a:bodyPr>
          <a:lstStyle/>
          <a:p>
            <a:pPr algn="just"/>
            <a:r>
              <a:rPr lang="en-US" sz="2000" dirty="0">
                <a:solidFill>
                  <a:srgbClr val="FF00FF"/>
                </a:solidFill>
                <a:latin typeface="Arial" pitchFamily="34" charset="0"/>
                <a:cs typeface="Arial" pitchFamily="34" charset="0"/>
              </a:rPr>
              <a:t>	Noah and his family entered the art. As per the instruction of God, pairs (male and female) of each category of creatures were also in the ark. The flood began. It rained continuously for forty days and nights. The level of water rose so high that even the mountains were under water. All men and creatures on earth died. Only Noah and his family in the ark were saved.</a:t>
            </a:r>
          </a:p>
        </p:txBody>
      </p:sp>
      <p:pic>
        <p:nvPicPr>
          <p:cNvPr id="6146" name="Picture 2" descr="C:\Users\user\Desktop\Noahs-Ark-Christian-Wall-Mural-for-Special-Occasion.jpg"/>
          <p:cNvPicPr>
            <a:picLocks noChangeAspect="1" noChangeArrowheads="1"/>
          </p:cNvPicPr>
          <p:nvPr/>
        </p:nvPicPr>
        <p:blipFill>
          <a:blip r:embed="rId3" cstate="print"/>
          <a:srcRect b="9543"/>
          <a:stretch>
            <a:fillRect/>
          </a:stretch>
        </p:blipFill>
        <p:spPr bwMode="auto">
          <a:xfrm>
            <a:off x="1181099" y="2524125"/>
            <a:ext cx="6667501" cy="4333875"/>
          </a:xfrm>
          <a:prstGeom prst="rect">
            <a:avLst/>
          </a:prstGeom>
          <a:noFill/>
        </p:spPr>
      </p:pic>
    </p:spTree>
  </p:cSld>
  <p:clrMapOvr>
    <a:masterClrMapping/>
  </p:clrMapOvr>
  <p:transition>
    <p:cover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3" descr="516948436_8c3792eab2.jpg"/>
          <p:cNvPicPr>
            <a:picLocks noChangeAspect="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9" name="Rounded Rectangle 8"/>
          <p:cNvSpPr/>
          <p:nvPr/>
        </p:nvSpPr>
        <p:spPr>
          <a:xfrm>
            <a:off x="228600" y="4419600"/>
            <a:ext cx="8686800" cy="2286000"/>
          </a:xfrm>
          <a:prstGeom prst="roundRect">
            <a:avLst>
              <a:gd name="adj" fmla="val 7440"/>
            </a:avLst>
          </a:prstGeom>
          <a:solidFill>
            <a:schemeClr val="bg1"/>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Box 3"/>
          <p:cNvSpPr txBox="1"/>
          <p:nvPr/>
        </p:nvSpPr>
        <p:spPr>
          <a:xfrm>
            <a:off x="304800" y="4529822"/>
            <a:ext cx="8458200" cy="2015936"/>
          </a:xfrm>
          <a:prstGeom prst="rect">
            <a:avLst/>
          </a:prstGeom>
          <a:noFill/>
        </p:spPr>
        <p:txBody>
          <a:bodyPr wrap="square" rtlCol="0">
            <a:spAutoFit/>
          </a:bodyPr>
          <a:lstStyle/>
          <a:p>
            <a:pPr algn="just"/>
            <a:r>
              <a:rPr lang="en-US" sz="2500" b="1" dirty="0">
                <a:solidFill>
                  <a:srgbClr val="FF00FF"/>
                </a:solidFill>
                <a:latin typeface="Arial" pitchFamily="34" charset="0"/>
                <a:cs typeface="Arial" pitchFamily="34" charset="0"/>
              </a:rPr>
              <a:t>	In this way God punished the </a:t>
            </a:r>
            <a:r>
              <a:rPr lang="en-US" sz="2500" b="1" dirty="0" err="1">
                <a:solidFill>
                  <a:srgbClr val="FF00FF"/>
                </a:solidFill>
                <a:latin typeface="Arial" pitchFamily="34" charset="0"/>
                <a:cs typeface="Arial" pitchFamily="34" charset="0"/>
              </a:rPr>
              <a:t>grneration</a:t>
            </a:r>
            <a:r>
              <a:rPr lang="en-US" sz="2500" b="1" dirty="0">
                <a:solidFill>
                  <a:srgbClr val="FF00FF"/>
                </a:solidFill>
                <a:latin typeface="Arial" pitchFamily="34" charset="0"/>
                <a:cs typeface="Arial" pitchFamily="34" charset="0"/>
              </a:rPr>
              <a:t> who sinned. But he saved Noah and his family who </a:t>
            </a:r>
            <a:r>
              <a:rPr lang="en-US" sz="2500" b="1" dirty="0" err="1">
                <a:solidFill>
                  <a:srgbClr val="FF00FF"/>
                </a:solidFill>
                <a:latin typeface="Arial" pitchFamily="34" charset="0"/>
                <a:cs typeface="Arial" pitchFamily="34" charset="0"/>
              </a:rPr>
              <a:t>werw</a:t>
            </a:r>
            <a:r>
              <a:rPr lang="en-US" sz="2500" b="1" dirty="0">
                <a:solidFill>
                  <a:srgbClr val="FF00FF"/>
                </a:solidFill>
                <a:latin typeface="Arial" pitchFamily="34" charset="0"/>
                <a:cs typeface="Arial" pitchFamily="34" charset="0"/>
              </a:rPr>
              <a:t> just. After the flood, God blessed Noah established a covenant with him. As a sign of that, God set the rainbow in the clouds.</a:t>
            </a:r>
            <a:endParaRPr lang="en-US" sz="2500" dirty="0">
              <a:solidFill>
                <a:srgbClr val="002060"/>
              </a:solidFill>
              <a:latin typeface="Arial" pitchFamily="34" charset="0"/>
              <a:cs typeface="Arial" pitchFamily="34" charset="0"/>
            </a:endParaRPr>
          </a:p>
        </p:txBody>
      </p:sp>
      <p:pic>
        <p:nvPicPr>
          <p:cNvPr id="7" name="Picture 2" descr="E:\NEW POWER POINT 2013\class 3 bit\arkmural.jpg"/>
          <p:cNvPicPr>
            <a:picLocks noChangeAspect="1" noChangeArrowheads="1"/>
          </p:cNvPicPr>
          <p:nvPr/>
        </p:nvPicPr>
        <p:blipFill>
          <a:blip r:embed="rId3" cstate="print"/>
          <a:srcRect/>
          <a:stretch>
            <a:fillRect/>
          </a:stretch>
        </p:blipFill>
        <p:spPr bwMode="auto">
          <a:xfrm>
            <a:off x="0" y="0"/>
            <a:ext cx="9144000" cy="4171950"/>
          </a:xfrm>
          <a:prstGeom prst="rect">
            <a:avLst/>
          </a:prstGeom>
          <a:noFill/>
        </p:spPr>
      </p:pic>
      <p:pic>
        <p:nvPicPr>
          <p:cNvPr id="7170" name="Picture 2" descr="C:\Users\user\Desktop\HO_Checkpoint_Rainbow-icon.png"/>
          <p:cNvPicPr>
            <a:picLocks noChangeAspect="1" noChangeArrowheads="1"/>
          </p:cNvPicPr>
          <p:nvPr/>
        </p:nvPicPr>
        <p:blipFill>
          <a:blip r:embed="rId4" cstate="print"/>
          <a:srcRect/>
          <a:stretch>
            <a:fillRect/>
          </a:stretch>
        </p:blipFill>
        <p:spPr bwMode="auto">
          <a:xfrm>
            <a:off x="685800" y="304800"/>
            <a:ext cx="7620000" cy="4143866"/>
          </a:xfrm>
          <a:prstGeom prst="rect">
            <a:avLst/>
          </a:prstGeom>
          <a:noFill/>
        </p:spPr>
      </p:pic>
    </p:spTree>
  </p:cSld>
  <p:clrMapOvr>
    <a:masterClrMapping/>
  </p:clrMapOvr>
  <p:transition>
    <p:cover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10" presetClass="entr" presetSubtype="0" fill="hold" nodeType="clickEffect">
                                  <p:stCondLst>
                                    <p:cond delay="0"/>
                                  </p:stCondLst>
                                  <p:childTnLst>
                                    <p:set>
                                      <p:cBhvr>
                                        <p:cTn id="12" dur="1" fill="hold">
                                          <p:stCondLst>
                                            <p:cond delay="0"/>
                                          </p:stCondLst>
                                        </p:cTn>
                                        <p:tgtEl>
                                          <p:spTgt spid="7170"/>
                                        </p:tgtEl>
                                        <p:attrNameLst>
                                          <p:attrName>style.visibility</p:attrName>
                                        </p:attrNameLst>
                                      </p:cBhvr>
                                      <p:to>
                                        <p:strVal val="visible"/>
                                      </p:to>
                                    </p:set>
                                    <p:animEffect transition="in" filter="fade">
                                      <p:cBhvr>
                                        <p:cTn id="13" dur="2000"/>
                                        <p:tgtEl>
                                          <p:spTgt spid="717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Trek">
  <a:themeElements>
    <a:clrScheme name="Trek">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Trek">
      <a:majorFont>
        <a:latin typeface="Franklin Gothic Medium"/>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Franklin Gothic Book"/>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Trek">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blipFill>
          <a:blip xmlns:r="http://schemas.openxmlformats.org/officeDocument/2006/relationships" r:embed="rId1">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2">
            <a:duotone>
              <a:schemeClr val="phClr">
                <a:shade val="30000"/>
                <a:satMod val="455000"/>
              </a:schemeClr>
              <a:schemeClr val="phClr">
                <a:tint val="95000"/>
                <a:satMod val="120000"/>
              </a:schemeClr>
            </a:duotone>
          </a:blip>
          <a:stretch>
            <a:fillRect/>
          </a:stretch>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Trek</Template>
  <TotalTime>888</TotalTime>
  <Words>511</Words>
  <Application>Microsoft Office PowerPoint</Application>
  <PresentationFormat>On-screen Show (4:3)</PresentationFormat>
  <Paragraphs>59</Paragraphs>
  <Slides>19</Slides>
  <Notes>1</Notes>
  <HiddenSlides>0</HiddenSlides>
  <MMClips>0</MMClips>
  <ScaleCrop>false</ScaleCrop>
  <HeadingPairs>
    <vt:vector size="4" baseType="variant">
      <vt:variant>
        <vt:lpstr>Theme</vt:lpstr>
      </vt:variant>
      <vt:variant>
        <vt:i4>1</vt:i4>
      </vt:variant>
      <vt:variant>
        <vt:lpstr>Slide Titles</vt:lpstr>
      </vt:variant>
      <vt:variant>
        <vt:i4>19</vt:i4>
      </vt:variant>
    </vt:vector>
  </HeadingPairs>
  <TitlesOfParts>
    <vt:vector size="20" baseType="lpstr">
      <vt:lpstr>Trek</vt:lpstr>
      <vt:lpstr>CATECHETICAL TEXTBOOK SERIES OF THE SYRO - MALABAR CHURCH</vt:lpstr>
      <vt:lpstr>Lesson 4  DESTRUCTION- THE EFFECT OF SIN</vt:lpstr>
      <vt:lpstr>Slide 3</vt:lpstr>
      <vt:lpstr>Slide 4</vt:lpstr>
      <vt:lpstr>Slide 5</vt:lpstr>
      <vt:lpstr>Slide 6</vt:lpstr>
      <vt:lpstr>Slide 7</vt:lpstr>
      <vt:lpstr>Slide 8</vt:lpstr>
      <vt:lpstr>Slide 9</vt:lpstr>
      <vt:lpstr>Slide 10</vt:lpstr>
      <vt:lpstr>Slide 11</vt:lpstr>
      <vt:lpstr>Slide 12</vt:lpstr>
      <vt:lpstr>Let us find out the answers</vt:lpstr>
      <vt:lpstr>Let us pray</vt:lpstr>
      <vt:lpstr>Bible reading </vt:lpstr>
      <vt:lpstr>Select the words from the  word bag and fill in</vt:lpstr>
      <vt:lpstr>Slide 17</vt:lpstr>
      <vt:lpstr>Write in the proper order</vt:lpstr>
      <vt:lpstr>Slide 19</vt:lpstr>
    </vt:vector>
  </TitlesOfParts>
  <Company>Siemens AG</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GOD OUR SAVIOUR</dc:title>
  <dc:creator>in213679</dc:creator>
  <cp:lastModifiedBy>Administrator</cp:lastModifiedBy>
  <cp:revision>337</cp:revision>
  <dcterms:created xsi:type="dcterms:W3CDTF">2014-03-08T17:50:03Z</dcterms:created>
  <dcterms:modified xsi:type="dcterms:W3CDTF">2015-09-11T03:30:39Z</dcterms:modified>
</cp:coreProperties>
</file>